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705" r:id="rId4"/>
    <p:sldId id="1706" r:id="rId5"/>
    <p:sldId id="1707" r:id="rId6"/>
    <p:sldId id="1708" r:id="rId7"/>
    <p:sldId id="1709" r:id="rId8"/>
    <p:sldId id="1710" r:id="rId9"/>
    <p:sldId id="1657" r:id="rId10"/>
    <p:sldId id="1553" r:id="rId11"/>
    <p:sldId id="1711" r:id="rId12"/>
    <p:sldId id="1712" r:id="rId13"/>
    <p:sldId id="1690" r:id="rId14"/>
    <p:sldId id="1713" r:id="rId15"/>
    <p:sldId id="1714" r:id="rId16"/>
    <p:sldId id="1715" r:id="rId17"/>
    <p:sldId id="1716" r:id="rId18"/>
    <p:sldId id="1717" r:id="rId19"/>
    <p:sldId id="1718" r:id="rId20"/>
    <p:sldId id="1719" r:id="rId21"/>
    <p:sldId id="1720" r:id="rId22"/>
    <p:sldId id="1721" r:id="rId23"/>
    <p:sldId id="1722" r:id="rId24"/>
    <p:sldId id="1723" r:id="rId25"/>
    <p:sldId id="1724" r:id="rId26"/>
    <p:sldId id="1692" r:id="rId27"/>
    <p:sldId id="1725" r:id="rId28"/>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3CC372-F356-49C7-B7CE-82D8715A9AC8}" v="812" dt="2022-10-08T21:18:02.6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6" autoAdjust="0"/>
    <p:restoredTop sz="94660"/>
  </p:normalViewPr>
  <p:slideViewPr>
    <p:cSldViewPr snapToGrid="0">
      <p:cViewPr varScale="1">
        <p:scale>
          <a:sx n="64" d="100"/>
          <a:sy n="64" d="100"/>
        </p:scale>
        <p:origin x="60" y="1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3F3CC372-F356-49C7-B7CE-82D8715A9AC8}"/>
    <pc:docChg chg="undo custSel addSld delSld modSld sldOrd">
      <pc:chgData name="Ed Godfrey" userId="61aa7c48ee0e3db0" providerId="LiveId" clId="{3F3CC372-F356-49C7-B7CE-82D8715A9AC8}" dt="2022-10-08T21:18:12.804" v="1943" actId="47"/>
      <pc:docMkLst>
        <pc:docMk/>
      </pc:docMkLst>
      <pc:sldChg chg="modSp mod">
        <pc:chgData name="Ed Godfrey" userId="61aa7c48ee0e3db0" providerId="LiveId" clId="{3F3CC372-F356-49C7-B7CE-82D8715A9AC8}" dt="2022-10-08T20:30:24.143" v="55" actId="20577"/>
        <pc:sldMkLst>
          <pc:docMk/>
          <pc:sldMk cId="1259847495" sldId="963"/>
        </pc:sldMkLst>
        <pc:spChg chg="mod">
          <ac:chgData name="Ed Godfrey" userId="61aa7c48ee0e3db0" providerId="LiveId" clId="{3F3CC372-F356-49C7-B7CE-82D8715A9AC8}" dt="2022-10-08T20:30:18.829" v="46" actId="255"/>
          <ac:spMkLst>
            <pc:docMk/>
            <pc:sldMk cId="1259847495" sldId="963"/>
            <ac:spMk id="2" creationId="{F08A2007-B9E6-48A8-9E5E-C98EDFD53C8F}"/>
          </ac:spMkLst>
        </pc:spChg>
        <pc:spChg chg="mod">
          <ac:chgData name="Ed Godfrey" userId="61aa7c48ee0e3db0" providerId="LiveId" clId="{3F3CC372-F356-49C7-B7CE-82D8715A9AC8}" dt="2022-10-08T20:30:24.143" v="55" actId="20577"/>
          <ac:spMkLst>
            <pc:docMk/>
            <pc:sldMk cId="1259847495" sldId="963"/>
            <ac:spMk id="3" creationId="{F6C638D0-C884-48CF-BE26-27EEF100FAF2}"/>
          </ac:spMkLst>
        </pc:spChg>
      </pc:sldChg>
      <pc:sldChg chg="modSp mod">
        <pc:chgData name="Ed Godfrey" userId="61aa7c48ee0e3db0" providerId="LiveId" clId="{3F3CC372-F356-49C7-B7CE-82D8715A9AC8}" dt="2022-10-08T20:28:53.949" v="43" actId="20577"/>
        <pc:sldMkLst>
          <pc:docMk/>
          <pc:sldMk cId="3275922726" sldId="1127"/>
        </pc:sldMkLst>
        <pc:spChg chg="mod">
          <ac:chgData name="Ed Godfrey" userId="61aa7c48ee0e3db0" providerId="LiveId" clId="{3F3CC372-F356-49C7-B7CE-82D8715A9AC8}" dt="2022-10-08T20:28:53.949" v="43" actId="20577"/>
          <ac:spMkLst>
            <pc:docMk/>
            <pc:sldMk cId="3275922726" sldId="1127"/>
            <ac:spMk id="2" creationId="{F1588051-E0B5-4638-9205-E46E5525908B}"/>
          </ac:spMkLst>
        </pc:spChg>
        <pc:spChg chg="mod">
          <ac:chgData name="Ed Godfrey" userId="61aa7c48ee0e3db0" providerId="LiveId" clId="{3F3CC372-F356-49C7-B7CE-82D8715A9AC8}" dt="2022-10-08T20:28:36.364" v="11" actId="6549"/>
          <ac:spMkLst>
            <pc:docMk/>
            <pc:sldMk cId="3275922726" sldId="1127"/>
            <ac:spMk id="5" creationId="{0CAA8F06-2798-4F2A-8DC9-8E009C9AC104}"/>
          </ac:spMkLst>
        </pc:spChg>
      </pc:sldChg>
      <pc:sldChg chg="delSp modSp mod delAnim modAnim">
        <pc:chgData name="Ed Godfrey" userId="61aa7c48ee0e3db0" providerId="LiveId" clId="{3F3CC372-F356-49C7-B7CE-82D8715A9AC8}" dt="2022-10-08T20:46:00.872" v="516" actId="114"/>
        <pc:sldMkLst>
          <pc:docMk/>
          <pc:sldMk cId="621266370" sldId="1553"/>
        </pc:sldMkLst>
        <pc:spChg chg="mod">
          <ac:chgData name="Ed Godfrey" userId="61aa7c48ee0e3db0" providerId="LiveId" clId="{3F3CC372-F356-49C7-B7CE-82D8715A9AC8}" dt="2022-10-08T20:39:16.293" v="374" actId="6549"/>
          <ac:spMkLst>
            <pc:docMk/>
            <pc:sldMk cId="621266370" sldId="1553"/>
            <ac:spMk id="2" creationId="{F08A2007-B9E6-48A8-9E5E-C98EDFD53C8F}"/>
          </ac:spMkLst>
        </pc:spChg>
        <pc:spChg chg="mod">
          <ac:chgData name="Ed Godfrey" userId="61aa7c48ee0e3db0" providerId="LiveId" clId="{3F3CC372-F356-49C7-B7CE-82D8715A9AC8}" dt="2022-10-08T20:38:58.574" v="305" actId="6549"/>
          <ac:spMkLst>
            <pc:docMk/>
            <pc:sldMk cId="621266370" sldId="1553"/>
            <ac:spMk id="3" creationId="{F6C638D0-C884-48CF-BE26-27EEF100FAF2}"/>
          </ac:spMkLst>
        </pc:spChg>
        <pc:spChg chg="del mod">
          <ac:chgData name="Ed Godfrey" userId="61aa7c48ee0e3db0" providerId="LiveId" clId="{3F3CC372-F356-49C7-B7CE-82D8715A9AC8}" dt="2022-10-08T20:39:26.496" v="377" actId="21"/>
          <ac:spMkLst>
            <pc:docMk/>
            <pc:sldMk cId="621266370" sldId="1553"/>
            <ac:spMk id="4" creationId="{683BA971-1114-F1ED-6EDA-133D2E7D41D7}"/>
          </ac:spMkLst>
        </pc:spChg>
        <pc:spChg chg="mod">
          <ac:chgData name="Ed Godfrey" userId="61aa7c48ee0e3db0" providerId="LiveId" clId="{3F3CC372-F356-49C7-B7CE-82D8715A9AC8}" dt="2022-10-08T20:42:36.087" v="418" actId="123"/>
          <ac:spMkLst>
            <pc:docMk/>
            <pc:sldMk cId="621266370" sldId="1553"/>
            <ac:spMk id="6" creationId="{D994B878-B4D4-D356-B4DC-B7ED51DA841B}"/>
          </ac:spMkLst>
        </pc:spChg>
        <pc:spChg chg="mod">
          <ac:chgData name="Ed Godfrey" userId="61aa7c48ee0e3db0" providerId="LiveId" clId="{3F3CC372-F356-49C7-B7CE-82D8715A9AC8}" dt="2022-10-08T20:46:00.872" v="516" actId="114"/>
          <ac:spMkLst>
            <pc:docMk/>
            <pc:sldMk cId="621266370" sldId="1553"/>
            <ac:spMk id="7" creationId="{8DD6C991-FE4F-B787-C97C-DAB37AC2A7D4}"/>
          </ac:spMkLst>
        </pc:spChg>
      </pc:sldChg>
      <pc:sldChg chg="del">
        <pc:chgData name="Ed Godfrey" userId="61aa7c48ee0e3db0" providerId="LiveId" clId="{3F3CC372-F356-49C7-B7CE-82D8715A9AC8}" dt="2022-10-08T20:30:27.315" v="56" actId="47"/>
        <pc:sldMkLst>
          <pc:docMk/>
          <pc:sldMk cId="1014791467" sldId="1655"/>
        </pc:sldMkLst>
      </pc:sldChg>
      <pc:sldChg chg="modSp mod modAnim">
        <pc:chgData name="Ed Godfrey" userId="61aa7c48ee0e3db0" providerId="LiveId" clId="{3F3CC372-F356-49C7-B7CE-82D8715A9AC8}" dt="2022-10-08T20:38:10.114" v="276"/>
        <pc:sldMkLst>
          <pc:docMk/>
          <pc:sldMk cId="2962241136" sldId="1657"/>
        </pc:sldMkLst>
        <pc:spChg chg="mod">
          <ac:chgData name="Ed Godfrey" userId="61aa7c48ee0e3db0" providerId="LiveId" clId="{3F3CC372-F356-49C7-B7CE-82D8715A9AC8}" dt="2022-10-08T20:37:19.221" v="252" actId="20577"/>
          <ac:spMkLst>
            <pc:docMk/>
            <pc:sldMk cId="2962241136" sldId="1657"/>
            <ac:spMk id="2" creationId="{F08A2007-B9E6-48A8-9E5E-C98EDFD53C8F}"/>
          </ac:spMkLst>
        </pc:spChg>
        <pc:spChg chg="mod">
          <ac:chgData name="Ed Godfrey" userId="61aa7c48ee0e3db0" providerId="LiveId" clId="{3F3CC372-F356-49C7-B7CE-82D8715A9AC8}" dt="2022-10-08T20:35:55.108" v="187" actId="20577"/>
          <ac:spMkLst>
            <pc:docMk/>
            <pc:sldMk cId="2962241136" sldId="1657"/>
            <ac:spMk id="3" creationId="{F6C638D0-C884-48CF-BE26-27EEF100FAF2}"/>
          </ac:spMkLst>
        </pc:spChg>
      </pc:sldChg>
      <pc:sldChg chg="del">
        <pc:chgData name="Ed Godfrey" userId="61aa7c48ee0e3db0" providerId="LiveId" clId="{3F3CC372-F356-49C7-B7CE-82D8715A9AC8}" dt="2022-10-08T21:18:12.052" v="1942" actId="47"/>
        <pc:sldMkLst>
          <pc:docMk/>
          <pc:sldMk cId="3933041020" sldId="1672"/>
        </pc:sldMkLst>
      </pc:sldChg>
      <pc:sldChg chg="addSp modSp mod modAnim">
        <pc:chgData name="Ed Godfrey" userId="61aa7c48ee0e3db0" providerId="LiveId" clId="{3F3CC372-F356-49C7-B7CE-82D8715A9AC8}" dt="2022-10-08T20:54:19.439" v="853"/>
        <pc:sldMkLst>
          <pc:docMk/>
          <pc:sldMk cId="3731563180" sldId="1690"/>
        </pc:sldMkLst>
        <pc:spChg chg="mod">
          <ac:chgData name="Ed Godfrey" userId="61aa7c48ee0e3db0" providerId="LiveId" clId="{3F3CC372-F356-49C7-B7CE-82D8715A9AC8}" dt="2022-10-08T20:53:52.551" v="822" actId="20577"/>
          <ac:spMkLst>
            <pc:docMk/>
            <pc:sldMk cId="3731563180" sldId="1690"/>
            <ac:spMk id="2" creationId="{F08A2007-B9E6-48A8-9E5E-C98EDFD53C8F}"/>
          </ac:spMkLst>
        </pc:spChg>
        <pc:spChg chg="mod">
          <ac:chgData name="Ed Godfrey" userId="61aa7c48ee0e3db0" providerId="LiveId" clId="{3F3CC372-F356-49C7-B7CE-82D8715A9AC8}" dt="2022-10-08T20:53:44.349" v="805" actId="20577"/>
          <ac:spMkLst>
            <pc:docMk/>
            <pc:sldMk cId="3731563180" sldId="1690"/>
            <ac:spMk id="3" creationId="{F6C638D0-C884-48CF-BE26-27EEF100FAF2}"/>
          </ac:spMkLst>
        </pc:spChg>
        <pc:spChg chg="add mod">
          <ac:chgData name="Ed Godfrey" userId="61aa7c48ee0e3db0" providerId="LiveId" clId="{3F3CC372-F356-49C7-B7CE-82D8715A9AC8}" dt="2022-10-08T20:54:01.910" v="846" actId="20577"/>
          <ac:spMkLst>
            <pc:docMk/>
            <pc:sldMk cId="3731563180" sldId="1690"/>
            <ac:spMk id="4" creationId="{731CF58A-9A0A-9EC3-2C50-011483492369}"/>
          </ac:spMkLst>
        </pc:spChg>
      </pc:sldChg>
      <pc:sldChg chg="del">
        <pc:chgData name="Ed Godfrey" userId="61aa7c48ee0e3db0" providerId="LiveId" clId="{3F3CC372-F356-49C7-B7CE-82D8715A9AC8}" dt="2022-10-08T21:18:06.294" v="1930" actId="47"/>
        <pc:sldMkLst>
          <pc:docMk/>
          <pc:sldMk cId="181716834" sldId="1691"/>
        </pc:sldMkLst>
      </pc:sldChg>
      <pc:sldChg chg="modSp mod ord">
        <pc:chgData name="Ed Godfrey" userId="61aa7c48ee0e3db0" providerId="LiveId" clId="{3F3CC372-F356-49C7-B7CE-82D8715A9AC8}" dt="2022-10-08T21:17:27.125" v="1928" actId="20577"/>
        <pc:sldMkLst>
          <pc:docMk/>
          <pc:sldMk cId="3488409665" sldId="1692"/>
        </pc:sldMkLst>
        <pc:spChg chg="mod">
          <ac:chgData name="Ed Godfrey" userId="61aa7c48ee0e3db0" providerId="LiveId" clId="{3F3CC372-F356-49C7-B7CE-82D8715A9AC8}" dt="2022-10-08T21:17:18.820" v="1913" actId="255"/>
          <ac:spMkLst>
            <pc:docMk/>
            <pc:sldMk cId="3488409665" sldId="1692"/>
            <ac:spMk id="2" creationId="{F08A2007-B9E6-48A8-9E5E-C98EDFD53C8F}"/>
          </ac:spMkLst>
        </pc:spChg>
        <pc:spChg chg="mod">
          <ac:chgData name="Ed Godfrey" userId="61aa7c48ee0e3db0" providerId="LiveId" clId="{3F3CC372-F356-49C7-B7CE-82D8715A9AC8}" dt="2022-10-08T21:17:27.125" v="1928" actId="20577"/>
          <ac:spMkLst>
            <pc:docMk/>
            <pc:sldMk cId="3488409665" sldId="1692"/>
            <ac:spMk id="3" creationId="{F6C638D0-C884-48CF-BE26-27EEF100FAF2}"/>
          </ac:spMkLst>
        </pc:spChg>
      </pc:sldChg>
      <pc:sldChg chg="del">
        <pc:chgData name="Ed Godfrey" userId="61aa7c48ee0e3db0" providerId="LiveId" clId="{3F3CC372-F356-49C7-B7CE-82D8715A9AC8}" dt="2022-10-08T21:18:06.835" v="1931" actId="47"/>
        <pc:sldMkLst>
          <pc:docMk/>
          <pc:sldMk cId="601988077" sldId="1693"/>
        </pc:sldMkLst>
      </pc:sldChg>
      <pc:sldChg chg="del">
        <pc:chgData name="Ed Godfrey" userId="61aa7c48ee0e3db0" providerId="LiveId" clId="{3F3CC372-F356-49C7-B7CE-82D8715A9AC8}" dt="2022-10-08T21:18:07.290" v="1932" actId="47"/>
        <pc:sldMkLst>
          <pc:docMk/>
          <pc:sldMk cId="3234722394" sldId="1694"/>
        </pc:sldMkLst>
      </pc:sldChg>
      <pc:sldChg chg="del">
        <pc:chgData name="Ed Godfrey" userId="61aa7c48ee0e3db0" providerId="LiveId" clId="{3F3CC372-F356-49C7-B7CE-82D8715A9AC8}" dt="2022-10-08T21:18:07.727" v="1933" actId="47"/>
        <pc:sldMkLst>
          <pc:docMk/>
          <pc:sldMk cId="2749118604" sldId="1695"/>
        </pc:sldMkLst>
      </pc:sldChg>
      <pc:sldChg chg="del">
        <pc:chgData name="Ed Godfrey" userId="61aa7c48ee0e3db0" providerId="LiveId" clId="{3F3CC372-F356-49C7-B7CE-82D8715A9AC8}" dt="2022-10-08T21:18:08.132" v="1934" actId="47"/>
        <pc:sldMkLst>
          <pc:docMk/>
          <pc:sldMk cId="4125856791" sldId="1696"/>
        </pc:sldMkLst>
      </pc:sldChg>
      <pc:sldChg chg="del">
        <pc:chgData name="Ed Godfrey" userId="61aa7c48ee0e3db0" providerId="LiveId" clId="{3F3CC372-F356-49C7-B7CE-82D8715A9AC8}" dt="2022-10-08T21:18:08.589" v="1935" actId="47"/>
        <pc:sldMkLst>
          <pc:docMk/>
          <pc:sldMk cId="2752521475" sldId="1697"/>
        </pc:sldMkLst>
      </pc:sldChg>
      <pc:sldChg chg="del">
        <pc:chgData name="Ed Godfrey" userId="61aa7c48ee0e3db0" providerId="LiveId" clId="{3F3CC372-F356-49C7-B7CE-82D8715A9AC8}" dt="2022-10-08T21:18:09.053" v="1936" actId="47"/>
        <pc:sldMkLst>
          <pc:docMk/>
          <pc:sldMk cId="279270614" sldId="1698"/>
        </pc:sldMkLst>
      </pc:sldChg>
      <pc:sldChg chg="del">
        <pc:chgData name="Ed Godfrey" userId="61aa7c48ee0e3db0" providerId="LiveId" clId="{3F3CC372-F356-49C7-B7CE-82D8715A9AC8}" dt="2022-10-08T21:18:09.677" v="1937" actId="47"/>
        <pc:sldMkLst>
          <pc:docMk/>
          <pc:sldMk cId="4018366619" sldId="1699"/>
        </pc:sldMkLst>
      </pc:sldChg>
      <pc:sldChg chg="del">
        <pc:chgData name="Ed Godfrey" userId="61aa7c48ee0e3db0" providerId="LiveId" clId="{3F3CC372-F356-49C7-B7CE-82D8715A9AC8}" dt="2022-10-08T21:18:10.185" v="1938" actId="47"/>
        <pc:sldMkLst>
          <pc:docMk/>
          <pc:sldMk cId="1398433957" sldId="1700"/>
        </pc:sldMkLst>
      </pc:sldChg>
      <pc:sldChg chg="del">
        <pc:chgData name="Ed Godfrey" userId="61aa7c48ee0e3db0" providerId="LiveId" clId="{3F3CC372-F356-49C7-B7CE-82D8715A9AC8}" dt="2022-10-08T21:18:10.689" v="1939" actId="47"/>
        <pc:sldMkLst>
          <pc:docMk/>
          <pc:sldMk cId="1312607251" sldId="1701"/>
        </pc:sldMkLst>
      </pc:sldChg>
      <pc:sldChg chg="del">
        <pc:chgData name="Ed Godfrey" userId="61aa7c48ee0e3db0" providerId="LiveId" clId="{3F3CC372-F356-49C7-B7CE-82D8715A9AC8}" dt="2022-10-08T21:18:11.192" v="1940" actId="47"/>
        <pc:sldMkLst>
          <pc:docMk/>
          <pc:sldMk cId="3058235408" sldId="1702"/>
        </pc:sldMkLst>
      </pc:sldChg>
      <pc:sldChg chg="del">
        <pc:chgData name="Ed Godfrey" userId="61aa7c48ee0e3db0" providerId="LiveId" clId="{3F3CC372-F356-49C7-B7CE-82D8715A9AC8}" dt="2022-10-08T21:18:11.591" v="1941" actId="47"/>
        <pc:sldMkLst>
          <pc:docMk/>
          <pc:sldMk cId="2096401330" sldId="1703"/>
        </pc:sldMkLst>
      </pc:sldChg>
      <pc:sldChg chg="del">
        <pc:chgData name="Ed Godfrey" userId="61aa7c48ee0e3db0" providerId="LiveId" clId="{3F3CC372-F356-49C7-B7CE-82D8715A9AC8}" dt="2022-10-08T21:18:12.804" v="1943" actId="47"/>
        <pc:sldMkLst>
          <pc:docMk/>
          <pc:sldMk cId="4068426780" sldId="1704"/>
        </pc:sldMkLst>
      </pc:sldChg>
      <pc:sldChg chg="modSp add mod">
        <pc:chgData name="Ed Godfrey" userId="61aa7c48ee0e3db0" providerId="LiveId" clId="{3F3CC372-F356-49C7-B7CE-82D8715A9AC8}" dt="2022-10-08T20:31:26.885" v="82" actId="20577"/>
        <pc:sldMkLst>
          <pc:docMk/>
          <pc:sldMk cId="1154942376" sldId="1705"/>
        </pc:sldMkLst>
        <pc:spChg chg="mod">
          <ac:chgData name="Ed Godfrey" userId="61aa7c48ee0e3db0" providerId="LiveId" clId="{3F3CC372-F356-49C7-B7CE-82D8715A9AC8}" dt="2022-10-08T20:31:13.484" v="60" actId="255"/>
          <ac:spMkLst>
            <pc:docMk/>
            <pc:sldMk cId="1154942376" sldId="1705"/>
            <ac:spMk id="2" creationId="{F08A2007-B9E6-48A8-9E5E-C98EDFD53C8F}"/>
          </ac:spMkLst>
        </pc:spChg>
        <pc:spChg chg="mod">
          <ac:chgData name="Ed Godfrey" userId="61aa7c48ee0e3db0" providerId="LiveId" clId="{3F3CC372-F356-49C7-B7CE-82D8715A9AC8}" dt="2022-10-08T20:31:26.885" v="82" actId="20577"/>
          <ac:spMkLst>
            <pc:docMk/>
            <pc:sldMk cId="1154942376" sldId="1705"/>
            <ac:spMk id="3" creationId="{F6C638D0-C884-48CF-BE26-27EEF100FAF2}"/>
          </ac:spMkLst>
        </pc:spChg>
      </pc:sldChg>
      <pc:sldChg chg="modSp add mod">
        <pc:chgData name="Ed Godfrey" userId="61aa7c48ee0e3db0" providerId="LiveId" clId="{3F3CC372-F356-49C7-B7CE-82D8715A9AC8}" dt="2022-10-08T20:32:02.890" v="102" actId="20577"/>
        <pc:sldMkLst>
          <pc:docMk/>
          <pc:sldMk cId="4254053898" sldId="1706"/>
        </pc:sldMkLst>
        <pc:spChg chg="mod">
          <ac:chgData name="Ed Godfrey" userId="61aa7c48ee0e3db0" providerId="LiveId" clId="{3F3CC372-F356-49C7-B7CE-82D8715A9AC8}" dt="2022-10-08T20:31:54.930" v="84" actId="255"/>
          <ac:spMkLst>
            <pc:docMk/>
            <pc:sldMk cId="4254053898" sldId="1706"/>
            <ac:spMk id="2" creationId="{F08A2007-B9E6-48A8-9E5E-C98EDFD53C8F}"/>
          </ac:spMkLst>
        </pc:spChg>
        <pc:spChg chg="mod">
          <ac:chgData name="Ed Godfrey" userId="61aa7c48ee0e3db0" providerId="LiveId" clId="{3F3CC372-F356-49C7-B7CE-82D8715A9AC8}" dt="2022-10-08T20:32:02.890" v="102" actId="20577"/>
          <ac:spMkLst>
            <pc:docMk/>
            <pc:sldMk cId="4254053898" sldId="1706"/>
            <ac:spMk id="3" creationId="{F6C638D0-C884-48CF-BE26-27EEF100FAF2}"/>
          </ac:spMkLst>
        </pc:spChg>
      </pc:sldChg>
      <pc:sldChg chg="modSp add mod">
        <pc:chgData name="Ed Godfrey" userId="61aa7c48ee0e3db0" providerId="LiveId" clId="{3F3CC372-F356-49C7-B7CE-82D8715A9AC8}" dt="2022-10-08T20:33:14.156" v="118" actId="20577"/>
        <pc:sldMkLst>
          <pc:docMk/>
          <pc:sldMk cId="2930997700" sldId="1707"/>
        </pc:sldMkLst>
        <pc:spChg chg="mod">
          <ac:chgData name="Ed Godfrey" userId="61aa7c48ee0e3db0" providerId="LiveId" clId="{3F3CC372-F356-49C7-B7CE-82D8715A9AC8}" dt="2022-10-08T20:33:00.200" v="106" actId="255"/>
          <ac:spMkLst>
            <pc:docMk/>
            <pc:sldMk cId="2930997700" sldId="1707"/>
            <ac:spMk id="2" creationId="{F08A2007-B9E6-48A8-9E5E-C98EDFD53C8F}"/>
          </ac:spMkLst>
        </pc:spChg>
        <pc:spChg chg="mod">
          <ac:chgData name="Ed Godfrey" userId="61aa7c48ee0e3db0" providerId="LiveId" clId="{3F3CC372-F356-49C7-B7CE-82D8715A9AC8}" dt="2022-10-08T20:33:14.156" v="118" actId="20577"/>
          <ac:spMkLst>
            <pc:docMk/>
            <pc:sldMk cId="2930997700" sldId="1707"/>
            <ac:spMk id="3" creationId="{F6C638D0-C884-48CF-BE26-27EEF100FAF2}"/>
          </ac:spMkLst>
        </pc:spChg>
      </pc:sldChg>
      <pc:sldChg chg="modSp add mod">
        <pc:chgData name="Ed Godfrey" userId="61aa7c48ee0e3db0" providerId="LiveId" clId="{3F3CC372-F356-49C7-B7CE-82D8715A9AC8}" dt="2022-10-08T20:33:52.374" v="142" actId="20577"/>
        <pc:sldMkLst>
          <pc:docMk/>
          <pc:sldMk cId="3799785674" sldId="1708"/>
        </pc:sldMkLst>
        <pc:spChg chg="mod">
          <ac:chgData name="Ed Godfrey" userId="61aa7c48ee0e3db0" providerId="LiveId" clId="{3F3CC372-F356-49C7-B7CE-82D8715A9AC8}" dt="2022-10-08T20:33:38.112" v="120" actId="255"/>
          <ac:spMkLst>
            <pc:docMk/>
            <pc:sldMk cId="3799785674" sldId="1708"/>
            <ac:spMk id="2" creationId="{F08A2007-B9E6-48A8-9E5E-C98EDFD53C8F}"/>
          </ac:spMkLst>
        </pc:spChg>
        <pc:spChg chg="mod">
          <ac:chgData name="Ed Godfrey" userId="61aa7c48ee0e3db0" providerId="LiveId" clId="{3F3CC372-F356-49C7-B7CE-82D8715A9AC8}" dt="2022-10-08T20:33:52.374" v="142" actId="20577"/>
          <ac:spMkLst>
            <pc:docMk/>
            <pc:sldMk cId="3799785674" sldId="1708"/>
            <ac:spMk id="3" creationId="{F6C638D0-C884-48CF-BE26-27EEF100FAF2}"/>
          </ac:spMkLst>
        </pc:spChg>
      </pc:sldChg>
      <pc:sldChg chg="modSp add mod">
        <pc:chgData name="Ed Godfrey" userId="61aa7c48ee0e3db0" providerId="LiveId" clId="{3F3CC372-F356-49C7-B7CE-82D8715A9AC8}" dt="2022-10-08T20:34:34.388" v="158" actId="20577"/>
        <pc:sldMkLst>
          <pc:docMk/>
          <pc:sldMk cId="707016330" sldId="1709"/>
        </pc:sldMkLst>
        <pc:spChg chg="mod">
          <ac:chgData name="Ed Godfrey" userId="61aa7c48ee0e3db0" providerId="LiveId" clId="{3F3CC372-F356-49C7-B7CE-82D8715A9AC8}" dt="2022-10-08T20:34:25.841" v="145" actId="255"/>
          <ac:spMkLst>
            <pc:docMk/>
            <pc:sldMk cId="707016330" sldId="1709"/>
            <ac:spMk id="2" creationId="{F08A2007-B9E6-48A8-9E5E-C98EDFD53C8F}"/>
          </ac:spMkLst>
        </pc:spChg>
        <pc:spChg chg="mod">
          <ac:chgData name="Ed Godfrey" userId="61aa7c48ee0e3db0" providerId="LiveId" clId="{3F3CC372-F356-49C7-B7CE-82D8715A9AC8}" dt="2022-10-08T20:34:34.388" v="158" actId="20577"/>
          <ac:spMkLst>
            <pc:docMk/>
            <pc:sldMk cId="707016330" sldId="1709"/>
            <ac:spMk id="3" creationId="{F6C638D0-C884-48CF-BE26-27EEF100FAF2}"/>
          </ac:spMkLst>
        </pc:spChg>
      </pc:sldChg>
      <pc:sldChg chg="modSp add mod">
        <pc:chgData name="Ed Godfrey" userId="61aa7c48ee0e3db0" providerId="LiveId" clId="{3F3CC372-F356-49C7-B7CE-82D8715A9AC8}" dt="2022-10-08T20:35:29.991" v="178" actId="113"/>
        <pc:sldMkLst>
          <pc:docMk/>
          <pc:sldMk cId="2693680844" sldId="1710"/>
        </pc:sldMkLst>
        <pc:spChg chg="mod">
          <ac:chgData name="Ed Godfrey" userId="61aa7c48ee0e3db0" providerId="LiveId" clId="{3F3CC372-F356-49C7-B7CE-82D8715A9AC8}" dt="2022-10-08T20:35:29.991" v="178" actId="113"/>
          <ac:spMkLst>
            <pc:docMk/>
            <pc:sldMk cId="2693680844" sldId="1710"/>
            <ac:spMk id="2" creationId="{F08A2007-B9E6-48A8-9E5E-C98EDFD53C8F}"/>
          </ac:spMkLst>
        </pc:spChg>
        <pc:spChg chg="mod">
          <ac:chgData name="Ed Godfrey" userId="61aa7c48ee0e3db0" providerId="LiveId" clId="{3F3CC372-F356-49C7-B7CE-82D8715A9AC8}" dt="2022-10-08T20:35:25.668" v="177" actId="20577"/>
          <ac:spMkLst>
            <pc:docMk/>
            <pc:sldMk cId="2693680844" sldId="1710"/>
            <ac:spMk id="3" creationId="{F6C638D0-C884-48CF-BE26-27EEF100FAF2}"/>
          </ac:spMkLst>
        </pc:spChg>
      </pc:sldChg>
      <pc:sldChg chg="addSp delSp modSp add mod modAnim">
        <pc:chgData name="Ed Godfrey" userId="61aa7c48ee0e3db0" providerId="LiveId" clId="{3F3CC372-F356-49C7-B7CE-82D8715A9AC8}" dt="2022-10-08T20:49:30.322" v="677"/>
        <pc:sldMkLst>
          <pc:docMk/>
          <pc:sldMk cId="1100356208" sldId="1711"/>
        </pc:sldMkLst>
        <pc:spChg chg="mod">
          <ac:chgData name="Ed Godfrey" userId="61aa7c48ee0e3db0" providerId="LiveId" clId="{3F3CC372-F356-49C7-B7CE-82D8715A9AC8}" dt="2022-10-08T20:48:33.014" v="551" actId="20577"/>
          <ac:spMkLst>
            <pc:docMk/>
            <pc:sldMk cId="1100356208" sldId="1711"/>
            <ac:spMk id="2" creationId="{F08A2007-B9E6-48A8-9E5E-C98EDFD53C8F}"/>
          </ac:spMkLst>
        </pc:spChg>
        <pc:spChg chg="mod">
          <ac:chgData name="Ed Godfrey" userId="61aa7c48ee0e3db0" providerId="LiveId" clId="{3F3CC372-F356-49C7-B7CE-82D8715A9AC8}" dt="2022-10-08T20:48:43.374" v="564" actId="20577"/>
          <ac:spMkLst>
            <pc:docMk/>
            <pc:sldMk cId="1100356208" sldId="1711"/>
            <ac:spMk id="3" creationId="{F6C638D0-C884-48CF-BE26-27EEF100FAF2}"/>
          </ac:spMkLst>
        </pc:spChg>
        <pc:spChg chg="add del mod">
          <ac:chgData name="Ed Godfrey" userId="61aa7c48ee0e3db0" providerId="LiveId" clId="{3F3CC372-F356-49C7-B7CE-82D8715A9AC8}" dt="2022-10-08T20:49:15.632" v="657" actId="114"/>
          <ac:spMkLst>
            <pc:docMk/>
            <pc:sldMk cId="1100356208" sldId="1711"/>
            <ac:spMk id="4" creationId="{98BDDD3D-C45F-8E9C-D83D-DAD814DA3F08}"/>
          </ac:spMkLst>
        </pc:spChg>
      </pc:sldChg>
      <pc:sldChg chg="modSp add mod">
        <pc:chgData name="Ed Godfrey" userId="61aa7c48ee0e3db0" providerId="LiveId" clId="{3F3CC372-F356-49C7-B7CE-82D8715A9AC8}" dt="2022-10-08T20:51:03.613" v="687" actId="20577"/>
        <pc:sldMkLst>
          <pc:docMk/>
          <pc:sldMk cId="3780323839" sldId="1712"/>
        </pc:sldMkLst>
        <pc:spChg chg="mod">
          <ac:chgData name="Ed Godfrey" userId="61aa7c48ee0e3db0" providerId="LiveId" clId="{3F3CC372-F356-49C7-B7CE-82D8715A9AC8}" dt="2022-10-08T20:51:00.155" v="680" actId="255"/>
          <ac:spMkLst>
            <pc:docMk/>
            <pc:sldMk cId="3780323839" sldId="1712"/>
            <ac:spMk id="2" creationId="{F08A2007-B9E6-48A8-9E5E-C98EDFD53C8F}"/>
          </ac:spMkLst>
        </pc:spChg>
        <pc:spChg chg="mod">
          <ac:chgData name="Ed Godfrey" userId="61aa7c48ee0e3db0" providerId="LiveId" clId="{3F3CC372-F356-49C7-B7CE-82D8715A9AC8}" dt="2022-10-08T20:51:03.613" v="687" actId="20577"/>
          <ac:spMkLst>
            <pc:docMk/>
            <pc:sldMk cId="3780323839" sldId="1712"/>
            <ac:spMk id="3" creationId="{F6C638D0-C884-48CF-BE26-27EEF100FAF2}"/>
          </ac:spMkLst>
        </pc:spChg>
      </pc:sldChg>
      <pc:sldChg chg="add">
        <pc:chgData name="Ed Godfrey" userId="61aa7c48ee0e3db0" providerId="LiveId" clId="{3F3CC372-F356-49C7-B7CE-82D8715A9AC8}" dt="2022-10-08T20:54:46.870" v="854"/>
        <pc:sldMkLst>
          <pc:docMk/>
          <pc:sldMk cId="4050387451" sldId="1713"/>
        </pc:sldMkLst>
      </pc:sldChg>
      <pc:sldChg chg="modSp add mod modAnim">
        <pc:chgData name="Ed Godfrey" userId="61aa7c48ee0e3db0" providerId="LiveId" clId="{3F3CC372-F356-49C7-B7CE-82D8715A9AC8}" dt="2022-10-08T20:57:22.306" v="967"/>
        <pc:sldMkLst>
          <pc:docMk/>
          <pc:sldMk cId="4075725919" sldId="1714"/>
        </pc:sldMkLst>
        <pc:spChg chg="mod">
          <ac:chgData name="Ed Godfrey" userId="61aa7c48ee0e3db0" providerId="LiveId" clId="{3F3CC372-F356-49C7-B7CE-82D8715A9AC8}" dt="2022-10-08T20:55:50.470" v="886" actId="20577"/>
          <ac:spMkLst>
            <pc:docMk/>
            <pc:sldMk cId="4075725919" sldId="1714"/>
            <ac:spMk id="2" creationId="{F08A2007-B9E6-48A8-9E5E-C98EDFD53C8F}"/>
          </ac:spMkLst>
        </pc:spChg>
        <pc:spChg chg="mod">
          <ac:chgData name="Ed Godfrey" userId="61aa7c48ee0e3db0" providerId="LiveId" clId="{3F3CC372-F356-49C7-B7CE-82D8715A9AC8}" dt="2022-10-08T20:56:37.360" v="921" actId="115"/>
          <ac:spMkLst>
            <pc:docMk/>
            <pc:sldMk cId="4075725919" sldId="1714"/>
            <ac:spMk id="6" creationId="{D994B878-B4D4-D356-B4DC-B7ED51DA841B}"/>
          </ac:spMkLst>
        </pc:spChg>
        <pc:spChg chg="mod">
          <ac:chgData name="Ed Godfrey" userId="61aa7c48ee0e3db0" providerId="LiveId" clId="{3F3CC372-F356-49C7-B7CE-82D8715A9AC8}" dt="2022-10-08T20:57:18.341" v="965" actId="113"/>
          <ac:spMkLst>
            <pc:docMk/>
            <pc:sldMk cId="4075725919" sldId="1714"/>
            <ac:spMk id="7" creationId="{8DD6C991-FE4F-B787-C97C-DAB37AC2A7D4}"/>
          </ac:spMkLst>
        </pc:spChg>
      </pc:sldChg>
      <pc:sldChg chg="modSp add mod">
        <pc:chgData name="Ed Godfrey" userId="61aa7c48ee0e3db0" providerId="LiveId" clId="{3F3CC372-F356-49C7-B7CE-82D8715A9AC8}" dt="2022-10-08T20:59:41.097" v="994" actId="313"/>
        <pc:sldMkLst>
          <pc:docMk/>
          <pc:sldMk cId="4282903918" sldId="1715"/>
        </pc:sldMkLst>
        <pc:spChg chg="mod">
          <ac:chgData name="Ed Godfrey" userId="61aa7c48ee0e3db0" providerId="LiveId" clId="{3F3CC372-F356-49C7-B7CE-82D8715A9AC8}" dt="2022-10-08T20:59:31.796" v="978" actId="255"/>
          <ac:spMkLst>
            <pc:docMk/>
            <pc:sldMk cId="4282903918" sldId="1715"/>
            <ac:spMk id="2" creationId="{F08A2007-B9E6-48A8-9E5E-C98EDFD53C8F}"/>
          </ac:spMkLst>
        </pc:spChg>
        <pc:spChg chg="mod">
          <ac:chgData name="Ed Godfrey" userId="61aa7c48ee0e3db0" providerId="LiveId" clId="{3F3CC372-F356-49C7-B7CE-82D8715A9AC8}" dt="2022-10-08T20:59:41.097" v="994" actId="313"/>
          <ac:spMkLst>
            <pc:docMk/>
            <pc:sldMk cId="4282903918" sldId="1715"/>
            <ac:spMk id="3" creationId="{F6C638D0-C884-48CF-BE26-27EEF100FAF2}"/>
          </ac:spMkLst>
        </pc:spChg>
      </pc:sldChg>
      <pc:sldChg chg="modSp add mod">
        <pc:chgData name="Ed Godfrey" userId="61aa7c48ee0e3db0" providerId="LiveId" clId="{3F3CC372-F356-49C7-B7CE-82D8715A9AC8}" dt="2022-10-08T21:00:00.581" v="1007" actId="20577"/>
        <pc:sldMkLst>
          <pc:docMk/>
          <pc:sldMk cId="4108094440" sldId="1716"/>
        </pc:sldMkLst>
        <pc:spChg chg="mod">
          <ac:chgData name="Ed Godfrey" userId="61aa7c48ee0e3db0" providerId="LiveId" clId="{3F3CC372-F356-49C7-B7CE-82D8715A9AC8}" dt="2022-10-08T20:59:56.074" v="996" actId="255"/>
          <ac:spMkLst>
            <pc:docMk/>
            <pc:sldMk cId="4108094440" sldId="1716"/>
            <ac:spMk id="2" creationId="{F08A2007-B9E6-48A8-9E5E-C98EDFD53C8F}"/>
          </ac:spMkLst>
        </pc:spChg>
        <pc:spChg chg="mod">
          <ac:chgData name="Ed Godfrey" userId="61aa7c48ee0e3db0" providerId="LiveId" clId="{3F3CC372-F356-49C7-B7CE-82D8715A9AC8}" dt="2022-10-08T21:00:00.581" v="1007" actId="20577"/>
          <ac:spMkLst>
            <pc:docMk/>
            <pc:sldMk cId="4108094440" sldId="1716"/>
            <ac:spMk id="3" creationId="{F6C638D0-C884-48CF-BE26-27EEF100FAF2}"/>
          </ac:spMkLst>
        </pc:spChg>
      </pc:sldChg>
      <pc:sldChg chg="modSp add mod">
        <pc:chgData name="Ed Godfrey" userId="61aa7c48ee0e3db0" providerId="LiveId" clId="{3F3CC372-F356-49C7-B7CE-82D8715A9AC8}" dt="2022-10-08T21:00:19.653" v="1023" actId="20577"/>
        <pc:sldMkLst>
          <pc:docMk/>
          <pc:sldMk cId="1338551622" sldId="1717"/>
        </pc:sldMkLst>
        <pc:spChg chg="mod">
          <ac:chgData name="Ed Godfrey" userId="61aa7c48ee0e3db0" providerId="LiveId" clId="{3F3CC372-F356-49C7-B7CE-82D8715A9AC8}" dt="2022-10-08T21:00:14.628" v="1009" actId="255"/>
          <ac:spMkLst>
            <pc:docMk/>
            <pc:sldMk cId="1338551622" sldId="1717"/>
            <ac:spMk id="2" creationId="{F08A2007-B9E6-48A8-9E5E-C98EDFD53C8F}"/>
          </ac:spMkLst>
        </pc:spChg>
        <pc:spChg chg="mod">
          <ac:chgData name="Ed Godfrey" userId="61aa7c48ee0e3db0" providerId="LiveId" clId="{3F3CC372-F356-49C7-B7CE-82D8715A9AC8}" dt="2022-10-08T21:00:19.653" v="1023" actId="20577"/>
          <ac:spMkLst>
            <pc:docMk/>
            <pc:sldMk cId="1338551622" sldId="1717"/>
            <ac:spMk id="3" creationId="{F6C638D0-C884-48CF-BE26-27EEF100FAF2}"/>
          </ac:spMkLst>
        </pc:spChg>
      </pc:sldChg>
      <pc:sldChg chg="modSp add mod">
        <pc:chgData name="Ed Godfrey" userId="61aa7c48ee0e3db0" providerId="LiveId" clId="{3F3CC372-F356-49C7-B7CE-82D8715A9AC8}" dt="2022-10-08T21:00:40.237" v="1042" actId="20577"/>
        <pc:sldMkLst>
          <pc:docMk/>
          <pc:sldMk cId="3403405919" sldId="1718"/>
        </pc:sldMkLst>
        <pc:spChg chg="mod">
          <ac:chgData name="Ed Godfrey" userId="61aa7c48ee0e3db0" providerId="LiveId" clId="{3F3CC372-F356-49C7-B7CE-82D8715A9AC8}" dt="2022-10-08T21:00:35.182" v="1025" actId="255"/>
          <ac:spMkLst>
            <pc:docMk/>
            <pc:sldMk cId="3403405919" sldId="1718"/>
            <ac:spMk id="2" creationId="{F08A2007-B9E6-48A8-9E5E-C98EDFD53C8F}"/>
          </ac:spMkLst>
        </pc:spChg>
        <pc:spChg chg="mod">
          <ac:chgData name="Ed Godfrey" userId="61aa7c48ee0e3db0" providerId="LiveId" clId="{3F3CC372-F356-49C7-B7CE-82D8715A9AC8}" dt="2022-10-08T21:00:40.237" v="1042" actId="20577"/>
          <ac:spMkLst>
            <pc:docMk/>
            <pc:sldMk cId="3403405919" sldId="1718"/>
            <ac:spMk id="3" creationId="{F6C638D0-C884-48CF-BE26-27EEF100FAF2}"/>
          </ac:spMkLst>
        </pc:spChg>
      </pc:sldChg>
      <pc:sldChg chg="modSp add mod">
        <pc:chgData name="Ed Godfrey" userId="61aa7c48ee0e3db0" providerId="LiveId" clId="{3F3CC372-F356-49C7-B7CE-82D8715A9AC8}" dt="2022-10-08T21:01:03.613" v="1062" actId="20577"/>
        <pc:sldMkLst>
          <pc:docMk/>
          <pc:sldMk cId="2369984251" sldId="1719"/>
        </pc:sldMkLst>
        <pc:spChg chg="mod">
          <ac:chgData name="Ed Godfrey" userId="61aa7c48ee0e3db0" providerId="LiveId" clId="{3F3CC372-F356-49C7-B7CE-82D8715A9AC8}" dt="2022-10-08T21:00:56.869" v="1044" actId="255"/>
          <ac:spMkLst>
            <pc:docMk/>
            <pc:sldMk cId="2369984251" sldId="1719"/>
            <ac:spMk id="2" creationId="{F08A2007-B9E6-48A8-9E5E-C98EDFD53C8F}"/>
          </ac:spMkLst>
        </pc:spChg>
        <pc:spChg chg="mod">
          <ac:chgData name="Ed Godfrey" userId="61aa7c48ee0e3db0" providerId="LiveId" clId="{3F3CC372-F356-49C7-B7CE-82D8715A9AC8}" dt="2022-10-08T21:01:03.613" v="1062" actId="20577"/>
          <ac:spMkLst>
            <pc:docMk/>
            <pc:sldMk cId="2369984251" sldId="1719"/>
            <ac:spMk id="3" creationId="{F6C638D0-C884-48CF-BE26-27EEF100FAF2}"/>
          </ac:spMkLst>
        </pc:spChg>
      </pc:sldChg>
      <pc:sldChg chg="addSp modSp add mod modAnim">
        <pc:chgData name="Ed Godfrey" userId="61aa7c48ee0e3db0" providerId="LiveId" clId="{3F3CC372-F356-49C7-B7CE-82D8715A9AC8}" dt="2022-10-08T21:02:27.713" v="1138"/>
        <pc:sldMkLst>
          <pc:docMk/>
          <pc:sldMk cId="4248481481" sldId="1720"/>
        </pc:sldMkLst>
        <pc:spChg chg="mod">
          <ac:chgData name="Ed Godfrey" userId="61aa7c48ee0e3db0" providerId="LiveId" clId="{3F3CC372-F356-49C7-B7CE-82D8715A9AC8}" dt="2022-10-08T21:01:58.838" v="1128" actId="20577"/>
          <ac:spMkLst>
            <pc:docMk/>
            <pc:sldMk cId="4248481481" sldId="1720"/>
            <ac:spMk id="2" creationId="{F08A2007-B9E6-48A8-9E5E-C98EDFD53C8F}"/>
          </ac:spMkLst>
        </pc:spChg>
        <pc:spChg chg="mod">
          <ac:chgData name="Ed Godfrey" userId="61aa7c48ee0e3db0" providerId="LiveId" clId="{3F3CC372-F356-49C7-B7CE-82D8715A9AC8}" dt="2022-10-08T21:01:44.445" v="1078" actId="20577"/>
          <ac:spMkLst>
            <pc:docMk/>
            <pc:sldMk cId="4248481481" sldId="1720"/>
            <ac:spMk id="3" creationId="{F6C638D0-C884-48CF-BE26-27EEF100FAF2}"/>
          </ac:spMkLst>
        </pc:spChg>
        <pc:spChg chg="add mod">
          <ac:chgData name="Ed Godfrey" userId="61aa7c48ee0e3db0" providerId="LiveId" clId="{3F3CC372-F356-49C7-B7CE-82D8715A9AC8}" dt="2022-10-08T21:02:20.152" v="1132" actId="255"/>
          <ac:spMkLst>
            <pc:docMk/>
            <pc:sldMk cId="4248481481" sldId="1720"/>
            <ac:spMk id="4" creationId="{2AE8EEE0-ADD6-5FB2-99DC-3488E6E66D15}"/>
          </ac:spMkLst>
        </pc:spChg>
      </pc:sldChg>
      <pc:sldChg chg="modSp add modAnim">
        <pc:chgData name="Ed Godfrey" userId="61aa7c48ee0e3db0" providerId="LiveId" clId="{3F3CC372-F356-49C7-B7CE-82D8715A9AC8}" dt="2022-10-08T21:03:33.277" v="1184"/>
        <pc:sldMkLst>
          <pc:docMk/>
          <pc:sldMk cId="353050800" sldId="1721"/>
        </pc:sldMkLst>
        <pc:spChg chg="mod">
          <ac:chgData name="Ed Godfrey" userId="61aa7c48ee0e3db0" providerId="LiveId" clId="{3F3CC372-F356-49C7-B7CE-82D8715A9AC8}" dt="2022-10-08T21:03:17.949" v="1181" actId="20577"/>
          <ac:spMkLst>
            <pc:docMk/>
            <pc:sldMk cId="353050800" sldId="1721"/>
            <ac:spMk id="7" creationId="{8DD6C991-FE4F-B787-C97C-DAB37AC2A7D4}"/>
          </ac:spMkLst>
        </pc:spChg>
      </pc:sldChg>
      <pc:sldChg chg="addSp modSp add mod modAnim">
        <pc:chgData name="Ed Godfrey" userId="61aa7c48ee0e3db0" providerId="LiveId" clId="{3F3CC372-F356-49C7-B7CE-82D8715A9AC8}" dt="2022-10-08T21:08:02.316" v="1509" actId="1036"/>
        <pc:sldMkLst>
          <pc:docMk/>
          <pc:sldMk cId="1850477288" sldId="1722"/>
        </pc:sldMkLst>
        <pc:spChg chg="mod">
          <ac:chgData name="Ed Godfrey" userId="61aa7c48ee0e3db0" providerId="LiveId" clId="{3F3CC372-F356-49C7-B7CE-82D8715A9AC8}" dt="2022-10-08T21:07:38.445" v="1443" actId="1036"/>
          <ac:spMkLst>
            <pc:docMk/>
            <pc:sldMk cId="1850477288" sldId="1722"/>
            <ac:spMk id="2" creationId="{F08A2007-B9E6-48A8-9E5E-C98EDFD53C8F}"/>
          </ac:spMkLst>
        </pc:spChg>
        <pc:spChg chg="mod">
          <ac:chgData name="Ed Godfrey" userId="61aa7c48ee0e3db0" providerId="LiveId" clId="{3F3CC372-F356-49C7-B7CE-82D8715A9AC8}" dt="2022-10-08T21:04:40.781" v="1220" actId="20577"/>
          <ac:spMkLst>
            <pc:docMk/>
            <pc:sldMk cId="1850477288" sldId="1722"/>
            <ac:spMk id="3" creationId="{F6C638D0-C884-48CF-BE26-27EEF100FAF2}"/>
          </ac:spMkLst>
        </pc:spChg>
        <pc:spChg chg="add mod">
          <ac:chgData name="Ed Godfrey" userId="61aa7c48ee0e3db0" providerId="LiveId" clId="{3F3CC372-F356-49C7-B7CE-82D8715A9AC8}" dt="2022-10-08T21:07:56.126" v="1488" actId="255"/>
          <ac:spMkLst>
            <pc:docMk/>
            <pc:sldMk cId="1850477288" sldId="1722"/>
            <ac:spMk id="4" creationId="{EA8CB17C-38F3-EF3E-6102-54E9B456508C}"/>
          </ac:spMkLst>
        </pc:spChg>
        <pc:spChg chg="add mod">
          <ac:chgData name="Ed Godfrey" userId="61aa7c48ee0e3db0" providerId="LiveId" clId="{3F3CC372-F356-49C7-B7CE-82D8715A9AC8}" dt="2022-10-08T21:08:02.316" v="1509" actId="1036"/>
          <ac:spMkLst>
            <pc:docMk/>
            <pc:sldMk cId="1850477288" sldId="1722"/>
            <ac:spMk id="5" creationId="{6D78923A-6BC1-6B3A-F884-1928F8BDA494}"/>
          </ac:spMkLst>
        </pc:spChg>
      </pc:sldChg>
      <pc:sldChg chg="modSp add modAnim">
        <pc:chgData name="Ed Godfrey" userId="61aa7c48ee0e3db0" providerId="LiveId" clId="{3F3CC372-F356-49C7-B7CE-82D8715A9AC8}" dt="2022-10-08T21:11:15.990" v="1619" actId="20577"/>
        <pc:sldMkLst>
          <pc:docMk/>
          <pc:sldMk cId="739846150" sldId="1723"/>
        </pc:sldMkLst>
        <pc:spChg chg="mod">
          <ac:chgData name="Ed Godfrey" userId="61aa7c48ee0e3db0" providerId="LiveId" clId="{3F3CC372-F356-49C7-B7CE-82D8715A9AC8}" dt="2022-10-08T21:11:15.990" v="1619" actId="20577"/>
          <ac:spMkLst>
            <pc:docMk/>
            <pc:sldMk cId="739846150" sldId="1723"/>
            <ac:spMk id="7" creationId="{8DD6C991-FE4F-B787-C97C-DAB37AC2A7D4}"/>
          </ac:spMkLst>
        </pc:spChg>
      </pc:sldChg>
      <pc:sldChg chg="modSp add modAnim">
        <pc:chgData name="Ed Godfrey" userId="61aa7c48ee0e3db0" providerId="LiveId" clId="{3F3CC372-F356-49C7-B7CE-82D8715A9AC8}" dt="2022-10-08T21:16:46.123" v="1911" actId="113"/>
        <pc:sldMkLst>
          <pc:docMk/>
          <pc:sldMk cId="1708823891" sldId="1724"/>
        </pc:sldMkLst>
        <pc:spChg chg="mod">
          <ac:chgData name="Ed Godfrey" userId="61aa7c48ee0e3db0" providerId="LiveId" clId="{3F3CC372-F356-49C7-B7CE-82D8715A9AC8}" dt="2022-10-08T21:12:08.944" v="1653" actId="20577"/>
          <ac:spMkLst>
            <pc:docMk/>
            <pc:sldMk cId="1708823891" sldId="1724"/>
            <ac:spMk id="2" creationId="{F08A2007-B9E6-48A8-9E5E-C98EDFD53C8F}"/>
          </ac:spMkLst>
        </pc:spChg>
        <pc:spChg chg="mod">
          <ac:chgData name="Ed Godfrey" userId="61aa7c48ee0e3db0" providerId="LiveId" clId="{3F3CC372-F356-49C7-B7CE-82D8715A9AC8}" dt="2022-10-08T21:12:29.608" v="1657" actId="123"/>
          <ac:spMkLst>
            <pc:docMk/>
            <pc:sldMk cId="1708823891" sldId="1724"/>
            <ac:spMk id="6" creationId="{D994B878-B4D4-D356-B4DC-B7ED51DA841B}"/>
          </ac:spMkLst>
        </pc:spChg>
        <pc:spChg chg="mod">
          <ac:chgData name="Ed Godfrey" userId="61aa7c48ee0e3db0" providerId="LiveId" clId="{3F3CC372-F356-49C7-B7CE-82D8715A9AC8}" dt="2022-10-08T21:16:46.123" v="1911" actId="113"/>
          <ac:spMkLst>
            <pc:docMk/>
            <pc:sldMk cId="1708823891" sldId="1724"/>
            <ac:spMk id="7" creationId="{8DD6C991-FE4F-B787-C97C-DAB37AC2A7D4}"/>
          </ac:spMkLst>
        </pc:spChg>
      </pc:sldChg>
      <pc:sldChg chg="add">
        <pc:chgData name="Ed Godfrey" userId="61aa7c48ee0e3db0" providerId="LiveId" clId="{3F3CC372-F356-49C7-B7CE-82D8715A9AC8}" dt="2022-10-08T21:18:02.670" v="1929"/>
        <pc:sldMkLst>
          <pc:docMk/>
          <pc:sldMk cId="1803525149" sldId="172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10/8/2022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10/8/2022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10/8/2022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10/8/2022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10/8/2022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10/8/2022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10/8/2022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October 9,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138773"/>
          </a:xfrm>
          <a:prstGeom prst="rect">
            <a:avLst/>
          </a:prstGeom>
          <a:solidFill>
            <a:schemeClr val="accent1">
              <a:alpha val="50000"/>
            </a:schemeClr>
          </a:solidFill>
        </p:spPr>
        <p:txBody>
          <a:bodyPr wrap="square" rtlCol="0">
            <a:spAutoFit/>
          </a:bodyPr>
          <a:lstStyle/>
          <a:p>
            <a:pPr algn="ctr"/>
            <a:r>
              <a:rPr lang="en-US" sz="4000" dirty="0"/>
              <a:t>The Assured Judgment of Apostates</a:t>
            </a:r>
            <a:endParaRPr lang="en-US" sz="3200" dirty="0"/>
          </a:p>
          <a:p>
            <a:pPr algn="ctr"/>
            <a:r>
              <a:rPr lang="en-US" sz="2800" i="1" dirty="0"/>
              <a:t>Jude 14-16</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Assured judgement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a:pPr>
            <a:r>
              <a:rPr lang="en-US" sz="3200" b="1" dirty="0">
                <a:latin typeface="Arial" panose="020B0604020202020204" pitchFamily="34" charset="0"/>
                <a:ea typeface="Calibri" panose="020F0502020204030204" pitchFamily="34" charset="0"/>
                <a:cs typeface="Times New Roman" panose="02020603050405020304" pitchFamily="18" charset="0"/>
              </a:rPr>
              <a:t>Their doom revealed</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(14)</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1252330" y="1366689"/>
            <a:ext cx="10625516" cy="830997"/>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It was also about these men that Enoch, in the seventh generation from Adam, prophesied, saying, "Behold, the Lord came with many thousands of His holy ones…</a:t>
            </a:r>
            <a:endParaRPr lang="en-US" sz="24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DD6C991-FE4F-B787-C97C-DAB37AC2A7D4}"/>
              </a:ext>
            </a:extLst>
          </p:cNvPr>
          <p:cNvSpPr txBox="1"/>
          <p:nvPr/>
        </p:nvSpPr>
        <p:spPr>
          <a:xfrm>
            <a:off x="1355253" y="2324457"/>
            <a:ext cx="10625516" cy="4955203"/>
          </a:xfrm>
          <a:prstGeom prst="rect">
            <a:avLst/>
          </a:prstGeom>
          <a:noFill/>
        </p:spPr>
        <p:txBody>
          <a:bodyPr wrap="square" rtlCol="0">
            <a:spAutoFit/>
          </a:bodyPr>
          <a:lstStyle/>
          <a:p>
            <a:pPr lvl="0"/>
            <a:r>
              <a:rPr lang="en-US" sz="3200" i="1" dirty="0">
                <a:latin typeface="Calibri" panose="020F0502020204030204" pitchFamily="34" charset="0"/>
                <a:cs typeface="Calibri" panose="020F0502020204030204" pitchFamily="34" charset="0"/>
              </a:rPr>
              <a:t>“…seventh generation from Adam…” </a:t>
            </a:r>
            <a:r>
              <a:rPr lang="en-US" sz="3200" dirty="0">
                <a:latin typeface="Calibri" panose="020F0502020204030204" pitchFamily="34" charset="0"/>
                <a:cs typeface="Calibri" panose="020F0502020204030204" pitchFamily="34" charset="0"/>
              </a:rPr>
              <a:t>(from Genesis 5:1-24)</a:t>
            </a:r>
          </a:p>
          <a:p>
            <a:pPr marL="342900" lvl="0" indent="-342900">
              <a:buFont typeface="+mj-lt"/>
              <a:buAutoNum type="arabicPeriod"/>
            </a:pPr>
            <a:r>
              <a:rPr lang="en-US" sz="3200" dirty="0">
                <a:latin typeface="Calibri" panose="020F0502020204030204" pitchFamily="34" charset="0"/>
                <a:cs typeface="Calibri" panose="020F0502020204030204" pitchFamily="34" charset="0"/>
              </a:rPr>
              <a:t>Adam</a:t>
            </a:r>
          </a:p>
          <a:p>
            <a:pPr marL="342900" lvl="0" indent="-342900">
              <a:buFont typeface="+mj-lt"/>
              <a:buAutoNum type="arabicPeriod"/>
            </a:pPr>
            <a:r>
              <a:rPr lang="en-US" sz="3200" dirty="0">
                <a:latin typeface="Calibri" panose="020F0502020204030204" pitchFamily="34" charset="0"/>
                <a:cs typeface="Calibri" panose="020F0502020204030204" pitchFamily="34" charset="0"/>
              </a:rPr>
              <a:t>Seth</a:t>
            </a:r>
          </a:p>
          <a:p>
            <a:pPr marL="342900" lvl="0" indent="-342900">
              <a:buFont typeface="+mj-lt"/>
              <a:buAutoNum type="arabicPeriod"/>
            </a:pPr>
            <a:r>
              <a:rPr lang="en-US" sz="3200" dirty="0" err="1">
                <a:latin typeface="Calibri" panose="020F0502020204030204" pitchFamily="34" charset="0"/>
                <a:cs typeface="Calibri" panose="020F0502020204030204" pitchFamily="34" charset="0"/>
              </a:rPr>
              <a:t>Enosh</a:t>
            </a:r>
            <a:endParaRPr lang="en-US" sz="3200" dirty="0">
              <a:latin typeface="Calibri" panose="020F0502020204030204" pitchFamily="34" charset="0"/>
              <a:cs typeface="Calibri" panose="020F0502020204030204" pitchFamily="34" charset="0"/>
            </a:endParaRPr>
          </a:p>
          <a:p>
            <a:pPr marL="342900" lvl="0" indent="-342900">
              <a:buFont typeface="+mj-lt"/>
              <a:buAutoNum type="arabicPeriod"/>
            </a:pPr>
            <a:r>
              <a:rPr lang="en-US" sz="3200" dirty="0">
                <a:latin typeface="Calibri" panose="020F0502020204030204" pitchFamily="34" charset="0"/>
                <a:cs typeface="Calibri" panose="020F0502020204030204" pitchFamily="34" charset="0"/>
              </a:rPr>
              <a:t>Kenan</a:t>
            </a:r>
          </a:p>
          <a:p>
            <a:pPr marL="342900" lvl="0" indent="-342900">
              <a:buFont typeface="+mj-lt"/>
              <a:buAutoNum type="arabicPeriod"/>
            </a:pPr>
            <a:r>
              <a:rPr lang="en-US" sz="3200" dirty="0">
                <a:latin typeface="Calibri" panose="020F0502020204030204" pitchFamily="34" charset="0"/>
                <a:cs typeface="Calibri" panose="020F0502020204030204" pitchFamily="34" charset="0"/>
              </a:rPr>
              <a:t>Mahalalel</a:t>
            </a:r>
          </a:p>
          <a:p>
            <a:pPr marL="342900" lvl="0" indent="-342900">
              <a:buFont typeface="+mj-lt"/>
              <a:buAutoNum type="arabicPeriod"/>
            </a:pPr>
            <a:r>
              <a:rPr lang="en-US" sz="3200" dirty="0">
                <a:latin typeface="Calibri" panose="020F0502020204030204" pitchFamily="34" charset="0"/>
                <a:cs typeface="Calibri" panose="020F0502020204030204" pitchFamily="34" charset="0"/>
              </a:rPr>
              <a:t>Jared</a:t>
            </a:r>
          </a:p>
          <a:p>
            <a:pPr marL="342900" lvl="0" indent="-342900">
              <a:buFont typeface="+mj-lt"/>
              <a:buAutoNum type="arabicPeriod"/>
            </a:pPr>
            <a:r>
              <a:rPr lang="en-US" sz="3200" b="1" dirty="0">
                <a:latin typeface="Calibri" panose="020F0502020204030204" pitchFamily="34" charset="0"/>
                <a:cs typeface="Calibri" panose="020F0502020204030204" pitchFamily="34" charset="0"/>
              </a:rPr>
              <a:t>ENOCH</a:t>
            </a:r>
          </a:p>
          <a:p>
            <a:pPr marL="342900" lvl="0" indent="-342900">
              <a:buFont typeface="+mj-lt"/>
              <a:buAutoNum type="arabicPeriod"/>
            </a:pPr>
            <a:r>
              <a:rPr lang="en-US" sz="3200" dirty="0">
                <a:latin typeface="Calibri" panose="020F0502020204030204" pitchFamily="34" charset="0"/>
                <a:cs typeface="Calibri" panose="020F0502020204030204" pitchFamily="34" charset="0"/>
              </a:rPr>
              <a:t>Methuselah</a:t>
            </a:r>
          </a:p>
          <a:p>
            <a:pPr algn="just"/>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12663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1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1750"/>
                                        <p:tgtEl>
                                          <p:spTgt spid="7">
                                            <p:txEl>
                                              <p:pRg st="0" end="0"/>
                                            </p:txEl>
                                          </p:spTgt>
                                        </p:tgtEl>
                                      </p:cBhvr>
                                    </p:animEffect>
                                  </p:childTnLst>
                                </p:cTn>
                              </p:par>
                            </p:childTnLst>
                          </p:cTn>
                        </p:par>
                        <p:par>
                          <p:cTn id="17" fill="hold">
                            <p:stCondLst>
                              <p:cond delay="1750"/>
                            </p:stCondLst>
                            <p:childTnLst>
                              <p:par>
                                <p:cTn id="18" presetID="10" presetClass="entr" presetSubtype="0" fill="hold" grpId="0" nodeType="afterEffect">
                                  <p:stCondLst>
                                    <p:cond delay="50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1750"/>
                                        <p:tgtEl>
                                          <p:spTgt spid="7">
                                            <p:txEl>
                                              <p:pRg st="1" end="1"/>
                                            </p:txEl>
                                          </p:spTgt>
                                        </p:tgtEl>
                                      </p:cBhvr>
                                    </p:animEffect>
                                  </p:childTnLst>
                                </p:cTn>
                              </p:par>
                            </p:childTnLst>
                          </p:cTn>
                        </p:par>
                        <p:par>
                          <p:cTn id="21" fill="hold">
                            <p:stCondLst>
                              <p:cond delay="4000"/>
                            </p:stCondLst>
                            <p:childTnLst>
                              <p:par>
                                <p:cTn id="22" presetID="10" presetClass="entr" presetSubtype="0" fill="hold" grpId="0" nodeType="afterEffect">
                                  <p:stCondLst>
                                    <p:cond delay="50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1750"/>
                                        <p:tgtEl>
                                          <p:spTgt spid="7">
                                            <p:txEl>
                                              <p:pRg st="2" end="2"/>
                                            </p:txEl>
                                          </p:spTgt>
                                        </p:tgtEl>
                                      </p:cBhvr>
                                    </p:animEffect>
                                  </p:childTnLst>
                                </p:cTn>
                              </p:par>
                            </p:childTnLst>
                          </p:cTn>
                        </p:par>
                        <p:par>
                          <p:cTn id="25" fill="hold">
                            <p:stCondLst>
                              <p:cond delay="6250"/>
                            </p:stCondLst>
                            <p:childTnLst>
                              <p:par>
                                <p:cTn id="26" presetID="10" presetClass="entr" presetSubtype="0" fill="hold" grpId="0" nodeType="afterEffect">
                                  <p:stCondLst>
                                    <p:cond delay="50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750"/>
                                        <p:tgtEl>
                                          <p:spTgt spid="7">
                                            <p:txEl>
                                              <p:pRg st="3" end="3"/>
                                            </p:txEl>
                                          </p:spTgt>
                                        </p:tgtEl>
                                      </p:cBhvr>
                                    </p:animEffect>
                                  </p:childTnLst>
                                </p:cTn>
                              </p:par>
                            </p:childTnLst>
                          </p:cTn>
                        </p:par>
                        <p:par>
                          <p:cTn id="29" fill="hold">
                            <p:stCondLst>
                              <p:cond delay="8500"/>
                            </p:stCondLst>
                            <p:childTnLst>
                              <p:par>
                                <p:cTn id="30" presetID="10" presetClass="entr" presetSubtype="0" fill="hold" grpId="0" nodeType="afterEffect">
                                  <p:stCondLst>
                                    <p:cond delay="50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1750"/>
                                        <p:tgtEl>
                                          <p:spTgt spid="7">
                                            <p:txEl>
                                              <p:pRg st="4" end="4"/>
                                            </p:txEl>
                                          </p:spTgt>
                                        </p:tgtEl>
                                      </p:cBhvr>
                                    </p:animEffect>
                                  </p:childTnLst>
                                </p:cTn>
                              </p:par>
                            </p:childTnLst>
                          </p:cTn>
                        </p:par>
                        <p:par>
                          <p:cTn id="33" fill="hold">
                            <p:stCondLst>
                              <p:cond delay="10750"/>
                            </p:stCondLst>
                            <p:childTnLst>
                              <p:par>
                                <p:cTn id="34" presetID="10" presetClass="entr" presetSubtype="0" fill="hold" grpId="0" nodeType="afterEffect">
                                  <p:stCondLst>
                                    <p:cond delay="50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fade">
                                      <p:cBhvr>
                                        <p:cTn id="36" dur="1750"/>
                                        <p:tgtEl>
                                          <p:spTgt spid="7">
                                            <p:txEl>
                                              <p:pRg st="5" end="5"/>
                                            </p:txEl>
                                          </p:spTgt>
                                        </p:tgtEl>
                                      </p:cBhvr>
                                    </p:animEffect>
                                  </p:childTnLst>
                                </p:cTn>
                              </p:par>
                            </p:childTnLst>
                          </p:cTn>
                        </p:par>
                        <p:par>
                          <p:cTn id="37" fill="hold">
                            <p:stCondLst>
                              <p:cond delay="13000"/>
                            </p:stCondLst>
                            <p:childTnLst>
                              <p:par>
                                <p:cTn id="38" presetID="10" presetClass="entr" presetSubtype="0" fill="hold" grpId="0" nodeType="afterEffect">
                                  <p:stCondLst>
                                    <p:cond delay="500"/>
                                  </p:stCondLst>
                                  <p:childTnLst>
                                    <p:set>
                                      <p:cBhvr>
                                        <p:cTn id="39" dur="1" fill="hold">
                                          <p:stCondLst>
                                            <p:cond delay="0"/>
                                          </p:stCondLst>
                                        </p:cTn>
                                        <p:tgtEl>
                                          <p:spTgt spid="7">
                                            <p:txEl>
                                              <p:pRg st="6" end="6"/>
                                            </p:txEl>
                                          </p:spTgt>
                                        </p:tgtEl>
                                        <p:attrNameLst>
                                          <p:attrName>style.visibility</p:attrName>
                                        </p:attrNameLst>
                                      </p:cBhvr>
                                      <p:to>
                                        <p:strVal val="visible"/>
                                      </p:to>
                                    </p:set>
                                    <p:animEffect transition="in" filter="fade">
                                      <p:cBhvr>
                                        <p:cTn id="40" dur="1750"/>
                                        <p:tgtEl>
                                          <p:spTgt spid="7">
                                            <p:txEl>
                                              <p:pRg st="6" end="6"/>
                                            </p:txEl>
                                          </p:spTgt>
                                        </p:tgtEl>
                                      </p:cBhvr>
                                    </p:animEffect>
                                  </p:childTnLst>
                                </p:cTn>
                              </p:par>
                            </p:childTnLst>
                          </p:cTn>
                        </p:par>
                        <p:par>
                          <p:cTn id="41" fill="hold">
                            <p:stCondLst>
                              <p:cond delay="15250"/>
                            </p:stCondLst>
                            <p:childTnLst>
                              <p:par>
                                <p:cTn id="42" presetID="10" presetClass="entr" presetSubtype="0" fill="hold" grpId="0" nodeType="afterEffect">
                                  <p:stCondLst>
                                    <p:cond delay="500"/>
                                  </p:stCondLst>
                                  <p:childTnLst>
                                    <p:set>
                                      <p:cBhvr>
                                        <p:cTn id="43" dur="1" fill="hold">
                                          <p:stCondLst>
                                            <p:cond delay="0"/>
                                          </p:stCondLst>
                                        </p:cTn>
                                        <p:tgtEl>
                                          <p:spTgt spid="7">
                                            <p:txEl>
                                              <p:pRg st="7" end="7"/>
                                            </p:txEl>
                                          </p:spTgt>
                                        </p:tgtEl>
                                        <p:attrNameLst>
                                          <p:attrName>style.visibility</p:attrName>
                                        </p:attrNameLst>
                                      </p:cBhvr>
                                      <p:to>
                                        <p:strVal val="visible"/>
                                      </p:to>
                                    </p:set>
                                    <p:animEffect transition="in" filter="fade">
                                      <p:cBhvr>
                                        <p:cTn id="44" dur="1750"/>
                                        <p:tgtEl>
                                          <p:spTgt spid="7">
                                            <p:txEl>
                                              <p:pRg st="7" end="7"/>
                                            </p:txEl>
                                          </p:spTgt>
                                        </p:tgtEl>
                                      </p:cBhvr>
                                    </p:animEffect>
                                  </p:childTnLst>
                                </p:cTn>
                              </p:par>
                            </p:childTnLst>
                          </p:cTn>
                        </p:par>
                        <p:par>
                          <p:cTn id="45" fill="hold">
                            <p:stCondLst>
                              <p:cond delay="17500"/>
                            </p:stCondLst>
                            <p:childTnLst>
                              <p:par>
                                <p:cTn id="46" presetID="10" presetClass="entr" presetSubtype="0" fill="hold" grpId="0" nodeType="afterEffect">
                                  <p:stCondLst>
                                    <p:cond delay="500"/>
                                  </p:stCondLst>
                                  <p:childTnLst>
                                    <p:set>
                                      <p:cBhvr>
                                        <p:cTn id="47" dur="1" fill="hold">
                                          <p:stCondLst>
                                            <p:cond delay="0"/>
                                          </p:stCondLst>
                                        </p:cTn>
                                        <p:tgtEl>
                                          <p:spTgt spid="7">
                                            <p:txEl>
                                              <p:pRg st="8" end="8"/>
                                            </p:txEl>
                                          </p:spTgt>
                                        </p:tgtEl>
                                        <p:attrNameLst>
                                          <p:attrName>style.visibility</p:attrName>
                                        </p:attrNameLst>
                                      </p:cBhvr>
                                      <p:to>
                                        <p:strVal val="visible"/>
                                      </p:to>
                                    </p:set>
                                    <p:animEffect transition="in" filter="fade">
                                      <p:cBhvr>
                                        <p:cTn id="48" dur="175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uiExpand="1" build="p"/>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Genesis 6:5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“Then the LORD saw that the wickedness of man was great on the earth, and that every intent of the thoughts of his heart was only evil continually.”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8BDDD3D-C45F-8E9C-D83D-DAD814DA3F08}"/>
              </a:ext>
            </a:extLst>
          </p:cNvPr>
          <p:cNvSpPr txBox="1"/>
          <p:nvPr/>
        </p:nvSpPr>
        <p:spPr>
          <a:xfrm>
            <a:off x="224484" y="3251025"/>
            <a:ext cx="11590636" cy="707886"/>
          </a:xfrm>
          <a:prstGeom prst="rect">
            <a:avLst/>
          </a:prstGeom>
          <a:noFill/>
        </p:spPr>
        <p:txBody>
          <a:bodyPr wrap="square" rtlCol="0">
            <a:spAutoFit/>
          </a:bodyPr>
          <a:lstStyle/>
          <a:p>
            <a:pPr marL="0" marR="0" algn="ctr">
              <a:spcBef>
                <a:spcPts val="0"/>
              </a:spcBef>
              <a:spcAft>
                <a:spcPts val="0"/>
              </a:spcAft>
            </a:pPr>
            <a:r>
              <a:rPr lang="en-US" sz="4000" dirty="0">
                <a:effectLst/>
                <a:latin typeface="Calibri" panose="020F0502020204030204" pitchFamily="34" charset="0"/>
                <a:ea typeface="Times New Roman" panose="02020603050405020304" pitchFamily="18" charset="0"/>
              </a:rPr>
              <a:t>Humanity had become “apostate”</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035620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32343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“Behold, the Lord came with many thousands of his holy ones…”</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032383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Lord and His Angels</a:t>
            </a:r>
          </a:p>
          <a:p>
            <a:pPr algn="ctr"/>
            <a:endParaRPr lang="en-US" sz="3600" b="1" dirty="0">
              <a:solidFill>
                <a:schemeClr val="accent2"/>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But when the Son of Man comes in His glory, and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all the angels with Him</a:t>
            </a:r>
            <a:r>
              <a:rPr lang="en-US" sz="4000" i="1" dirty="0">
                <a:effectLst/>
                <a:latin typeface="Calibri" panose="020F0502020204030204" pitchFamily="34" charset="0"/>
                <a:ea typeface="Calibri" panose="020F0502020204030204" pitchFamily="34" charset="0"/>
                <a:cs typeface="Calibri" panose="020F0502020204030204" pitchFamily="34" charset="0"/>
              </a:rPr>
              <a:t>, then He will sit on His glorious throne. (Matthew 25:31)</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31CF58A-9A0A-9EC3-2C50-011483492369}"/>
              </a:ext>
            </a:extLst>
          </p:cNvPr>
          <p:cNvSpPr txBox="1"/>
          <p:nvPr/>
        </p:nvSpPr>
        <p:spPr>
          <a:xfrm>
            <a:off x="274180" y="3350416"/>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and to give relief to you who are afflicted and to us as well when the Lord Jesus will be revealed from heaven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with His mighty angels</a:t>
            </a:r>
            <a:r>
              <a:rPr lang="en-US" sz="4000" i="1" dirty="0">
                <a:effectLst/>
                <a:latin typeface="Calibri" panose="020F0502020204030204" pitchFamily="34" charset="0"/>
                <a:ea typeface="Calibri" panose="020F0502020204030204" pitchFamily="34" charset="0"/>
                <a:cs typeface="Calibri" panose="020F0502020204030204" pitchFamily="34" charset="0"/>
              </a:rPr>
              <a:t> in flaming fire, (2 Thessalonians 1:7).</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156318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32343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“Behold, the Lord came with many thousands of his holy ones…”</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038745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Assured judgement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200" b="1" dirty="0">
                <a:latin typeface="Arial" panose="020B0604020202020204" pitchFamily="34" charset="0"/>
                <a:ea typeface="Calibri" panose="020F0502020204030204" pitchFamily="34" charset="0"/>
                <a:cs typeface="Times New Roman" panose="02020603050405020304" pitchFamily="18" charset="0"/>
              </a:rPr>
              <a:t>Their destiny reserved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(15)</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1252330" y="1366689"/>
            <a:ext cx="10625516" cy="1200329"/>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to execute judgment upon all, and to convict all the </a:t>
            </a:r>
            <a:r>
              <a:rPr lang="en-US" sz="2400" b="1" i="1" u="sng" dirty="0">
                <a:latin typeface="Calibri" panose="020F0502020204030204" pitchFamily="34" charset="0"/>
                <a:cs typeface="Calibri" panose="020F0502020204030204" pitchFamily="34" charset="0"/>
              </a:rPr>
              <a:t>ungodly</a:t>
            </a:r>
            <a:r>
              <a:rPr lang="en-US" sz="2400" i="1" dirty="0">
                <a:latin typeface="Calibri" panose="020F0502020204030204" pitchFamily="34" charset="0"/>
                <a:cs typeface="Calibri" panose="020F0502020204030204" pitchFamily="34" charset="0"/>
              </a:rPr>
              <a:t> of all their </a:t>
            </a:r>
            <a:r>
              <a:rPr lang="en-US" sz="2400" b="1" i="1" u="sng" dirty="0">
                <a:latin typeface="Calibri" panose="020F0502020204030204" pitchFamily="34" charset="0"/>
                <a:cs typeface="Calibri" panose="020F0502020204030204" pitchFamily="34" charset="0"/>
              </a:rPr>
              <a:t>ungodly</a:t>
            </a:r>
            <a:r>
              <a:rPr lang="en-US" sz="2400" i="1" dirty="0">
                <a:latin typeface="Calibri" panose="020F0502020204030204" pitchFamily="34" charset="0"/>
                <a:cs typeface="Calibri" panose="020F0502020204030204" pitchFamily="34" charset="0"/>
              </a:rPr>
              <a:t> deeds which they have done in an </a:t>
            </a:r>
            <a:r>
              <a:rPr lang="en-US" sz="2400" b="1" i="1" u="sng" dirty="0">
                <a:latin typeface="Calibri" panose="020F0502020204030204" pitchFamily="34" charset="0"/>
                <a:cs typeface="Calibri" panose="020F0502020204030204" pitchFamily="34" charset="0"/>
              </a:rPr>
              <a:t>ungodly</a:t>
            </a:r>
            <a:r>
              <a:rPr lang="en-US" sz="2400" i="1" dirty="0">
                <a:latin typeface="Calibri" panose="020F0502020204030204" pitchFamily="34" charset="0"/>
                <a:cs typeface="Calibri" panose="020F0502020204030204" pitchFamily="34" charset="0"/>
              </a:rPr>
              <a:t> way, and of all the harsh things which </a:t>
            </a:r>
            <a:r>
              <a:rPr lang="en-US" sz="2400" b="1" i="1" u="sng" dirty="0">
                <a:latin typeface="Calibri" panose="020F0502020204030204" pitchFamily="34" charset="0"/>
                <a:cs typeface="Calibri" panose="020F0502020204030204" pitchFamily="34" charset="0"/>
              </a:rPr>
              <a:t>ungodly</a:t>
            </a:r>
            <a:r>
              <a:rPr lang="en-US" sz="2400" i="1" dirty="0">
                <a:latin typeface="Calibri" panose="020F0502020204030204" pitchFamily="34" charset="0"/>
                <a:cs typeface="Calibri" panose="020F0502020204030204" pitchFamily="34" charset="0"/>
              </a:rPr>
              <a:t> sinners have spoken against Him.</a:t>
            </a:r>
            <a:endParaRPr lang="en-US" sz="24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DD6C991-FE4F-B787-C97C-DAB37AC2A7D4}"/>
              </a:ext>
            </a:extLst>
          </p:cNvPr>
          <p:cNvSpPr txBox="1"/>
          <p:nvPr/>
        </p:nvSpPr>
        <p:spPr>
          <a:xfrm>
            <a:off x="1355253" y="2692201"/>
            <a:ext cx="10625516" cy="1015663"/>
          </a:xfrm>
          <a:prstGeom prst="rect">
            <a:avLst/>
          </a:prstGeom>
          <a:noFill/>
        </p:spPr>
        <p:txBody>
          <a:bodyPr wrap="square" rtlCol="0">
            <a:spAutoFit/>
          </a:bodyPr>
          <a:lstStyle/>
          <a:p>
            <a:pPr lvl="0"/>
            <a:r>
              <a:rPr lang="en-US" sz="3200" b="1" dirty="0">
                <a:latin typeface="Calibri" panose="020F0502020204030204" pitchFamily="34" charset="0"/>
                <a:cs typeface="Calibri" panose="020F0502020204030204" pitchFamily="34" charset="0"/>
              </a:rPr>
              <a:t>A. Their destiny is declared (15a)</a:t>
            </a:r>
          </a:p>
          <a:p>
            <a:pPr algn="just"/>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572591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1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1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uiExpand="1" build="p"/>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Jeremiah 17:10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I, the LORD, search the heart, I test the mind, Even to give to each man according to his ways, According to the results of his deeds.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290391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Isaiah 64:6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For all of us have become like one who is unclean, And all our righteous deeds are like a filthy garment; And all of us wither like a leaf, And our iniquities, like the wind, take us away.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809444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Romans 3:10-12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78565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10 as it is written, "THERE IS NONE RIGHTEOUS, NOT EVEN ONE; 11 THERE IS NONE WHO UNDERSTANDS, THERE IS NONE WHO SEEKS FOR GOD; 12 ALL HAVE TURNED ASIDE, TOGETHER THEY HAVE BECOME USELESS; THERE IS NONE WHO DOES GOOD, THERE IS NOT EVEN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855162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Revelation 20:12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17009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And I saw the dead, the great and the small, standing before the throne, and books were opened; and another book was opened, which is the book of life; and the dead were judged from the things which were written in the books, according to their deeds.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40591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14-16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78313"/>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14 It was also about these men that Enoch, in the seventh generation from Adam, prophesied, saying, "Behold, the Lord came with many thousands of His holy ones, 15 to execute judgment upon all, and to convict all the ungodly of all their ungodly deeds which they have done in an ungodly way, and of all the harsh things which ungodly sinners have spoken against Him." 16 These are grumblers, finding fault, following after their own lusts; they speak arrogantly, flattering people for the sake of gaining an advantage.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Revelation 22:12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Behold, I am coming quickly, and My reward is with Me, to render to every man according to what he has done.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998425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Psalm 130:3, 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32343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3 If You, Yahweh, should mark iniquities, O Adonai, who could stand?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AE8EEE0-ADD6-5FB2-99DC-3488E6E66D15}"/>
              </a:ext>
            </a:extLst>
          </p:cNvPr>
          <p:cNvSpPr txBox="1"/>
          <p:nvPr/>
        </p:nvSpPr>
        <p:spPr>
          <a:xfrm>
            <a:off x="274180" y="2485714"/>
            <a:ext cx="11590636" cy="1938992"/>
          </a:xfrm>
          <a:prstGeom prst="rect">
            <a:avLst/>
          </a:prstGeom>
          <a:noFill/>
        </p:spPr>
        <p:txBody>
          <a:bodyPr wrap="square" rtlCol="0">
            <a:spAutoFit/>
          </a:bodyPr>
          <a:lstStyle/>
          <a:p>
            <a:pPr algn="just"/>
            <a:r>
              <a:rPr lang="en-US" sz="4000" i="1" dirty="0">
                <a:effectLst/>
                <a:latin typeface="Calibri" panose="020F0502020204030204" pitchFamily="34" charset="0"/>
                <a:ea typeface="Calibri" panose="020F0502020204030204" pitchFamily="34" charset="0"/>
                <a:cs typeface="Calibri" panose="020F0502020204030204" pitchFamily="34" charset="0"/>
              </a:rPr>
              <a:t>4 But there is forgiveness with You, That You may be feared.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84814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Assured judgement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200" b="1" dirty="0">
                <a:latin typeface="Arial" panose="020B0604020202020204" pitchFamily="34" charset="0"/>
                <a:ea typeface="Calibri" panose="020F0502020204030204" pitchFamily="34" charset="0"/>
                <a:cs typeface="Times New Roman" panose="02020603050405020304" pitchFamily="18" charset="0"/>
              </a:rPr>
              <a:t>Their destiny reserved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(15)</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1252330" y="1366689"/>
            <a:ext cx="10625516" cy="1200329"/>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to execute judgment upon all, and to convict all the </a:t>
            </a:r>
            <a:r>
              <a:rPr lang="en-US" sz="2400" b="1" i="1" u="sng" dirty="0">
                <a:latin typeface="Calibri" panose="020F0502020204030204" pitchFamily="34" charset="0"/>
                <a:cs typeface="Calibri" panose="020F0502020204030204" pitchFamily="34" charset="0"/>
              </a:rPr>
              <a:t>ungodly</a:t>
            </a:r>
            <a:r>
              <a:rPr lang="en-US" sz="2400" i="1" dirty="0">
                <a:latin typeface="Calibri" panose="020F0502020204030204" pitchFamily="34" charset="0"/>
                <a:cs typeface="Calibri" panose="020F0502020204030204" pitchFamily="34" charset="0"/>
              </a:rPr>
              <a:t> of all their </a:t>
            </a:r>
            <a:r>
              <a:rPr lang="en-US" sz="2400" b="1" i="1" u="sng" dirty="0">
                <a:latin typeface="Calibri" panose="020F0502020204030204" pitchFamily="34" charset="0"/>
                <a:cs typeface="Calibri" panose="020F0502020204030204" pitchFamily="34" charset="0"/>
              </a:rPr>
              <a:t>ungodly</a:t>
            </a:r>
            <a:r>
              <a:rPr lang="en-US" sz="2400" i="1" dirty="0">
                <a:latin typeface="Calibri" panose="020F0502020204030204" pitchFamily="34" charset="0"/>
                <a:cs typeface="Calibri" panose="020F0502020204030204" pitchFamily="34" charset="0"/>
              </a:rPr>
              <a:t> deeds which they have done in an </a:t>
            </a:r>
            <a:r>
              <a:rPr lang="en-US" sz="2400" b="1" i="1" u="sng" dirty="0">
                <a:latin typeface="Calibri" panose="020F0502020204030204" pitchFamily="34" charset="0"/>
                <a:cs typeface="Calibri" panose="020F0502020204030204" pitchFamily="34" charset="0"/>
              </a:rPr>
              <a:t>ungodly</a:t>
            </a:r>
            <a:r>
              <a:rPr lang="en-US" sz="2400" i="1" dirty="0">
                <a:latin typeface="Calibri" panose="020F0502020204030204" pitchFamily="34" charset="0"/>
                <a:cs typeface="Calibri" panose="020F0502020204030204" pitchFamily="34" charset="0"/>
              </a:rPr>
              <a:t> way, and of all the harsh things which </a:t>
            </a:r>
            <a:r>
              <a:rPr lang="en-US" sz="2400" b="1" i="1" u="sng" dirty="0">
                <a:latin typeface="Calibri" panose="020F0502020204030204" pitchFamily="34" charset="0"/>
                <a:cs typeface="Calibri" panose="020F0502020204030204" pitchFamily="34" charset="0"/>
              </a:rPr>
              <a:t>ungodly</a:t>
            </a:r>
            <a:r>
              <a:rPr lang="en-US" sz="2400" i="1" dirty="0">
                <a:latin typeface="Calibri" panose="020F0502020204030204" pitchFamily="34" charset="0"/>
                <a:cs typeface="Calibri" panose="020F0502020204030204" pitchFamily="34" charset="0"/>
              </a:rPr>
              <a:t> sinners have spoken against Him.</a:t>
            </a:r>
            <a:endParaRPr lang="en-US" sz="24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DD6C991-FE4F-B787-C97C-DAB37AC2A7D4}"/>
              </a:ext>
            </a:extLst>
          </p:cNvPr>
          <p:cNvSpPr txBox="1"/>
          <p:nvPr/>
        </p:nvSpPr>
        <p:spPr>
          <a:xfrm>
            <a:off x="1355253" y="2692201"/>
            <a:ext cx="10625516" cy="1508105"/>
          </a:xfrm>
          <a:prstGeom prst="rect">
            <a:avLst/>
          </a:prstGeom>
          <a:noFill/>
        </p:spPr>
        <p:txBody>
          <a:bodyPr wrap="square" rtlCol="0">
            <a:spAutoFit/>
          </a:bodyPr>
          <a:lstStyle/>
          <a:p>
            <a:pPr marL="514350" lvl="0" indent="-514350">
              <a:buAutoNum type="alphaUcPeriod"/>
            </a:pPr>
            <a:r>
              <a:rPr lang="en-US" sz="3200" b="1" dirty="0">
                <a:latin typeface="Calibri" panose="020F0502020204030204" pitchFamily="34" charset="0"/>
                <a:cs typeface="Calibri" panose="020F0502020204030204" pitchFamily="34" charset="0"/>
              </a:rPr>
              <a:t>Their destiny declared (15a)</a:t>
            </a:r>
          </a:p>
          <a:p>
            <a:pPr marL="514350" lvl="0" indent="-514350">
              <a:buAutoNum type="alphaUcPeriod"/>
            </a:pPr>
            <a:r>
              <a:rPr lang="en-US" sz="3200" b="1" dirty="0">
                <a:latin typeface="Calibri" panose="020F0502020204030204" pitchFamily="34" charset="0"/>
                <a:cs typeface="Calibri" panose="020F0502020204030204" pitchFamily="34" charset="0"/>
              </a:rPr>
              <a:t>Their destiny defined (15b)</a:t>
            </a:r>
          </a:p>
          <a:p>
            <a:pPr algn="just"/>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05080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7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Sin will be revealed</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1530"/>
            <a:ext cx="11590636" cy="132343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…and be sure your sin will find you out.  (Numbers 32:23)</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A8CB17C-38F3-EF3E-6102-54E9B456508C}"/>
              </a:ext>
            </a:extLst>
          </p:cNvPr>
          <p:cNvSpPr txBox="1"/>
          <p:nvPr/>
        </p:nvSpPr>
        <p:spPr>
          <a:xfrm>
            <a:off x="274179" y="2515526"/>
            <a:ext cx="11590636" cy="1938992"/>
          </a:xfrm>
          <a:prstGeom prst="rect">
            <a:avLst/>
          </a:prstGeom>
          <a:noFill/>
        </p:spPr>
        <p:txBody>
          <a:bodyPr wrap="square" rtlCol="0">
            <a:spAutoFit/>
          </a:bodyPr>
          <a:lstStyle/>
          <a:p>
            <a:pPr algn="just"/>
            <a:r>
              <a:rPr lang="en-US" sz="4000" i="1" dirty="0">
                <a:effectLst/>
                <a:latin typeface="Calibri" panose="020F0502020204030204" pitchFamily="34" charset="0"/>
                <a:ea typeface="Calibri" panose="020F0502020204030204" pitchFamily="34" charset="0"/>
                <a:cs typeface="Calibri" panose="020F0502020204030204" pitchFamily="34" charset="0"/>
              </a:rPr>
              <a:t>For God will bring every act to judgment, everything which is hidden, whether it is good or evil.  </a:t>
            </a:r>
            <a:r>
              <a:rPr lang="en-US" sz="4000" i="1" dirty="0">
                <a:effectLst/>
                <a:latin typeface="Calibri" panose="020F0502020204030204" pitchFamily="34" charset="0"/>
                <a:ea typeface="Times New Roman" panose="02020603050405020304" pitchFamily="18" charset="0"/>
              </a:rPr>
              <a:t>(</a:t>
            </a:r>
            <a:r>
              <a:rPr lang="en-US" sz="4000" i="1" dirty="0">
                <a:latin typeface="Calibri" panose="020F0502020204030204" pitchFamily="34" charset="0"/>
                <a:ea typeface="Times New Roman" panose="02020603050405020304" pitchFamily="18" charset="0"/>
              </a:rPr>
              <a:t>Ecclesiastes 12:14</a:t>
            </a:r>
            <a:r>
              <a:rPr lang="en-US" sz="4000" i="1" dirty="0">
                <a:effectLst/>
                <a:latin typeface="Calibri" panose="020F0502020204030204" pitchFamily="34" charset="0"/>
                <a:ea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D78923A-6BC1-6B3A-F884-1928F8BDA494}"/>
              </a:ext>
            </a:extLst>
          </p:cNvPr>
          <p:cNvSpPr txBox="1"/>
          <p:nvPr/>
        </p:nvSpPr>
        <p:spPr>
          <a:xfrm>
            <a:off x="257616" y="4536484"/>
            <a:ext cx="11590636" cy="1938992"/>
          </a:xfrm>
          <a:prstGeom prst="rect">
            <a:avLst/>
          </a:prstGeom>
          <a:noFill/>
        </p:spPr>
        <p:txBody>
          <a:bodyPr wrap="square" rtlCol="0">
            <a:spAutoFit/>
          </a:bodyPr>
          <a:lstStyle/>
          <a:p>
            <a:pPr algn="just"/>
            <a:r>
              <a:rPr lang="en-US" sz="4000" i="1" dirty="0">
                <a:latin typeface="Calibri" panose="020F0502020204030204" pitchFamily="34" charset="0"/>
                <a:cs typeface="Calibri" panose="020F0502020204030204" pitchFamily="34" charset="0"/>
              </a:rPr>
              <a:t>But there is nothing covered up that will not be revealed, and hidden that will not be known. (Luke 12:2)</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047728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Assured judgement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200" b="1" dirty="0">
                <a:latin typeface="Arial" panose="020B0604020202020204" pitchFamily="34" charset="0"/>
                <a:ea typeface="Calibri" panose="020F0502020204030204" pitchFamily="34" charset="0"/>
                <a:cs typeface="Times New Roman" panose="02020603050405020304" pitchFamily="18" charset="0"/>
              </a:rPr>
              <a:t>Their destiny reserved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(15)</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1252330" y="1366689"/>
            <a:ext cx="10625516" cy="1200329"/>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to execute judgment upon all, and to convict all the </a:t>
            </a:r>
            <a:r>
              <a:rPr lang="en-US" sz="2400" b="1" i="1" u="sng" dirty="0">
                <a:latin typeface="Calibri" panose="020F0502020204030204" pitchFamily="34" charset="0"/>
                <a:cs typeface="Calibri" panose="020F0502020204030204" pitchFamily="34" charset="0"/>
              </a:rPr>
              <a:t>ungodly</a:t>
            </a:r>
            <a:r>
              <a:rPr lang="en-US" sz="2400" i="1" dirty="0">
                <a:latin typeface="Calibri" panose="020F0502020204030204" pitchFamily="34" charset="0"/>
                <a:cs typeface="Calibri" panose="020F0502020204030204" pitchFamily="34" charset="0"/>
              </a:rPr>
              <a:t> of all their </a:t>
            </a:r>
            <a:r>
              <a:rPr lang="en-US" sz="2400" b="1" i="1" u="sng" dirty="0">
                <a:latin typeface="Calibri" panose="020F0502020204030204" pitchFamily="34" charset="0"/>
                <a:cs typeface="Calibri" panose="020F0502020204030204" pitchFamily="34" charset="0"/>
              </a:rPr>
              <a:t>ungodly</a:t>
            </a:r>
            <a:r>
              <a:rPr lang="en-US" sz="2400" i="1" dirty="0">
                <a:latin typeface="Calibri" panose="020F0502020204030204" pitchFamily="34" charset="0"/>
                <a:cs typeface="Calibri" panose="020F0502020204030204" pitchFamily="34" charset="0"/>
              </a:rPr>
              <a:t> deeds which they have done in an </a:t>
            </a:r>
            <a:r>
              <a:rPr lang="en-US" sz="2400" b="1" i="1" u="sng" dirty="0">
                <a:latin typeface="Calibri" panose="020F0502020204030204" pitchFamily="34" charset="0"/>
                <a:cs typeface="Calibri" panose="020F0502020204030204" pitchFamily="34" charset="0"/>
              </a:rPr>
              <a:t>ungodly</a:t>
            </a:r>
            <a:r>
              <a:rPr lang="en-US" sz="2400" i="1" dirty="0">
                <a:latin typeface="Calibri" panose="020F0502020204030204" pitchFamily="34" charset="0"/>
                <a:cs typeface="Calibri" panose="020F0502020204030204" pitchFamily="34" charset="0"/>
              </a:rPr>
              <a:t> way, and of all the harsh things which </a:t>
            </a:r>
            <a:r>
              <a:rPr lang="en-US" sz="2400" b="1" i="1" u="sng" dirty="0">
                <a:latin typeface="Calibri" panose="020F0502020204030204" pitchFamily="34" charset="0"/>
                <a:cs typeface="Calibri" panose="020F0502020204030204" pitchFamily="34" charset="0"/>
              </a:rPr>
              <a:t>ungodly</a:t>
            </a:r>
            <a:r>
              <a:rPr lang="en-US" sz="2400" i="1" dirty="0">
                <a:latin typeface="Calibri" panose="020F0502020204030204" pitchFamily="34" charset="0"/>
                <a:cs typeface="Calibri" panose="020F0502020204030204" pitchFamily="34" charset="0"/>
              </a:rPr>
              <a:t> sinners have spoken against Him.</a:t>
            </a:r>
            <a:endParaRPr lang="en-US" sz="24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DD6C991-FE4F-B787-C97C-DAB37AC2A7D4}"/>
              </a:ext>
            </a:extLst>
          </p:cNvPr>
          <p:cNvSpPr txBox="1"/>
          <p:nvPr/>
        </p:nvSpPr>
        <p:spPr>
          <a:xfrm>
            <a:off x="1355253" y="2692201"/>
            <a:ext cx="10625516" cy="2985433"/>
          </a:xfrm>
          <a:prstGeom prst="rect">
            <a:avLst/>
          </a:prstGeom>
          <a:noFill/>
        </p:spPr>
        <p:txBody>
          <a:bodyPr wrap="square" rtlCol="0">
            <a:spAutoFit/>
          </a:bodyPr>
          <a:lstStyle/>
          <a:p>
            <a:pPr marL="514350" lvl="0" indent="-514350">
              <a:buAutoNum type="alphaUcPeriod"/>
            </a:pPr>
            <a:r>
              <a:rPr lang="en-US" sz="3200" b="1" dirty="0">
                <a:latin typeface="Calibri" panose="020F0502020204030204" pitchFamily="34" charset="0"/>
                <a:cs typeface="Calibri" panose="020F0502020204030204" pitchFamily="34" charset="0"/>
              </a:rPr>
              <a:t>Their destiny declared (15a)</a:t>
            </a:r>
          </a:p>
          <a:p>
            <a:pPr marL="514350" lvl="0" indent="-514350">
              <a:buAutoNum type="alphaUcPeriod"/>
            </a:pPr>
            <a:r>
              <a:rPr lang="en-US" sz="3200" b="1" dirty="0">
                <a:latin typeface="Calibri" panose="020F0502020204030204" pitchFamily="34" charset="0"/>
                <a:cs typeface="Calibri" panose="020F0502020204030204" pitchFamily="34" charset="0"/>
              </a:rPr>
              <a:t>Their destiny defined (15b)</a:t>
            </a:r>
          </a:p>
          <a:p>
            <a:pPr marL="514350" lvl="0" indent="-514350">
              <a:buAutoNum type="alphaUcPeriod"/>
            </a:pPr>
            <a:r>
              <a:rPr lang="en-US" sz="3200" b="1" dirty="0">
                <a:latin typeface="Calibri" panose="020F0502020204030204" pitchFamily="34" charset="0"/>
                <a:cs typeface="Calibri" panose="020F0502020204030204" pitchFamily="34" charset="0"/>
              </a:rPr>
              <a:t>Their destiny deserved (15c)</a:t>
            </a:r>
          </a:p>
          <a:p>
            <a:pPr marL="971550" lvl="1" indent="-514350">
              <a:buFont typeface="+mj-lt"/>
              <a:buAutoNum type="arabicPeriod"/>
            </a:pPr>
            <a:r>
              <a:rPr lang="en-US" sz="3200" b="1" dirty="0">
                <a:latin typeface="Calibri" panose="020F0502020204030204" pitchFamily="34" charset="0"/>
                <a:cs typeface="Calibri" panose="020F0502020204030204" pitchFamily="34" charset="0"/>
              </a:rPr>
              <a:t>Their ungodly disposition (15d)</a:t>
            </a:r>
          </a:p>
          <a:p>
            <a:pPr marL="971550" lvl="1" indent="-514350">
              <a:buFont typeface="+mj-lt"/>
              <a:buAutoNum type="arabicPeriod"/>
            </a:pPr>
            <a:r>
              <a:rPr lang="en-US" sz="3200" b="1" dirty="0">
                <a:latin typeface="Calibri" panose="020F0502020204030204" pitchFamily="34" charset="0"/>
                <a:cs typeface="Calibri" panose="020F0502020204030204" pitchFamily="34" charset="0"/>
              </a:rPr>
              <a:t>Their unyielding defiance (15e)</a:t>
            </a:r>
          </a:p>
          <a:p>
            <a:pPr algn="just"/>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98461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75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1750"/>
                                        <p:tgtEl>
                                          <p:spTgt spid="7">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175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Assured judgement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3"/>
            </a:pPr>
            <a:r>
              <a:rPr lang="en-US" sz="3200" b="1" dirty="0">
                <a:latin typeface="Arial" panose="020B0604020202020204" pitchFamily="34" charset="0"/>
                <a:ea typeface="Calibri" panose="020F0502020204030204" pitchFamily="34" charset="0"/>
                <a:cs typeface="Times New Roman" panose="02020603050405020304" pitchFamily="18" charset="0"/>
              </a:rPr>
              <a:t>Their deeds reproved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(16)</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1252330" y="1366689"/>
            <a:ext cx="10625516" cy="830997"/>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These are grumblers, finding fault, following after their own lusts; they speak arrogantly, flattering people for the sake of gaining an advantage. </a:t>
            </a:r>
            <a:endParaRPr lang="en-US" sz="24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DD6C991-FE4F-B787-C97C-DAB37AC2A7D4}"/>
              </a:ext>
            </a:extLst>
          </p:cNvPr>
          <p:cNvSpPr txBox="1"/>
          <p:nvPr/>
        </p:nvSpPr>
        <p:spPr>
          <a:xfrm>
            <a:off x="1355253" y="2692201"/>
            <a:ext cx="10625516" cy="2985433"/>
          </a:xfrm>
          <a:prstGeom prst="rect">
            <a:avLst/>
          </a:prstGeom>
          <a:noFill/>
        </p:spPr>
        <p:txBody>
          <a:bodyPr wrap="square" rtlCol="0">
            <a:spAutoFit/>
          </a:bodyPr>
          <a:lstStyle/>
          <a:p>
            <a:pPr marL="514350" lvl="0" indent="-514350">
              <a:buAutoNum type="alphaUcPeriod"/>
            </a:pPr>
            <a:r>
              <a:rPr lang="en-US" sz="3200" b="1" dirty="0">
                <a:latin typeface="Calibri" panose="020F0502020204030204" pitchFamily="34" charset="0"/>
                <a:cs typeface="Calibri" panose="020F0502020204030204" pitchFamily="34" charset="0"/>
              </a:rPr>
              <a:t>Their attitude </a:t>
            </a:r>
            <a:r>
              <a:rPr lang="en-US" sz="3200" i="1" dirty="0">
                <a:latin typeface="Calibri" panose="020F0502020204030204" pitchFamily="34" charset="0"/>
                <a:cs typeface="Calibri" panose="020F0502020204030204" pitchFamily="34" charset="0"/>
              </a:rPr>
              <a:t>(grumblers, finding fault)</a:t>
            </a:r>
            <a:endParaRPr lang="en-US" sz="3200" b="1" dirty="0">
              <a:latin typeface="Calibri" panose="020F0502020204030204" pitchFamily="34" charset="0"/>
              <a:cs typeface="Calibri" panose="020F0502020204030204" pitchFamily="34" charset="0"/>
            </a:endParaRPr>
          </a:p>
          <a:p>
            <a:pPr marL="514350" lvl="0" indent="-514350">
              <a:buAutoNum type="alphaUcPeriod"/>
            </a:pPr>
            <a:r>
              <a:rPr lang="en-US" sz="3200" b="1" dirty="0">
                <a:latin typeface="Calibri" panose="020F0502020204030204" pitchFamily="34" charset="0"/>
                <a:cs typeface="Calibri" panose="020F0502020204030204" pitchFamily="34" charset="0"/>
              </a:rPr>
              <a:t>Their activity </a:t>
            </a:r>
            <a:r>
              <a:rPr lang="en-US" sz="3200" i="1" dirty="0">
                <a:latin typeface="Calibri" panose="020F0502020204030204" pitchFamily="34" charset="0"/>
                <a:cs typeface="Calibri" panose="020F0502020204030204" pitchFamily="34" charset="0"/>
              </a:rPr>
              <a:t>(following after their own lusts)</a:t>
            </a:r>
            <a:endParaRPr lang="en-US" sz="3200" b="1" dirty="0">
              <a:latin typeface="Calibri" panose="020F0502020204030204" pitchFamily="34" charset="0"/>
              <a:cs typeface="Calibri" panose="020F0502020204030204" pitchFamily="34" charset="0"/>
            </a:endParaRPr>
          </a:p>
          <a:p>
            <a:pPr marL="514350" lvl="0" indent="-514350">
              <a:buAutoNum type="alphaUcPeriod"/>
            </a:pPr>
            <a:r>
              <a:rPr lang="en-US" sz="3200" b="1" dirty="0">
                <a:latin typeface="Calibri" panose="020F0502020204030204" pitchFamily="34" charset="0"/>
                <a:cs typeface="Calibri" panose="020F0502020204030204" pitchFamily="34" charset="0"/>
              </a:rPr>
              <a:t>Their arrogance </a:t>
            </a:r>
            <a:r>
              <a:rPr lang="en-US" sz="3200" i="1" dirty="0">
                <a:latin typeface="Calibri" panose="020F0502020204030204" pitchFamily="34" charset="0"/>
                <a:cs typeface="Calibri" panose="020F0502020204030204" pitchFamily="34" charset="0"/>
              </a:rPr>
              <a:t>(they speak arrogantly)</a:t>
            </a:r>
          </a:p>
          <a:p>
            <a:pPr marL="514350" lvl="0" indent="-514350">
              <a:buAutoNum type="alphaUcPeriod"/>
            </a:pPr>
            <a:r>
              <a:rPr lang="en-US" sz="3200" b="1" dirty="0">
                <a:latin typeface="Calibri" panose="020F0502020204030204" pitchFamily="34" charset="0"/>
                <a:cs typeface="Calibri" panose="020F0502020204030204" pitchFamily="34" charset="0"/>
              </a:rPr>
              <a:t>Their agenda </a:t>
            </a:r>
            <a:r>
              <a:rPr lang="en-US" sz="3200" i="1" dirty="0">
                <a:latin typeface="Calibri" panose="020F0502020204030204" pitchFamily="34" charset="0"/>
                <a:cs typeface="Calibri" panose="020F0502020204030204" pitchFamily="34" charset="0"/>
              </a:rPr>
              <a:t>(flattering people for the sake of gaining an advantage)</a:t>
            </a:r>
          </a:p>
          <a:p>
            <a:pPr algn="just"/>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88238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1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175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75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175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175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uiExpand="1" build="p"/>
      <p:bldP spid="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Psalm 139:23-24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23 Search me, O God, and know my heart; Try me and know my anxious thoughts; 24 And see if there be any hurtful way in me, And lead me in the everlasting way.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840966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October 9,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138773"/>
          </a:xfrm>
          <a:prstGeom prst="rect">
            <a:avLst/>
          </a:prstGeom>
          <a:solidFill>
            <a:schemeClr val="accent1">
              <a:alpha val="50000"/>
            </a:schemeClr>
          </a:solidFill>
        </p:spPr>
        <p:txBody>
          <a:bodyPr wrap="square" rtlCol="0">
            <a:spAutoFit/>
          </a:bodyPr>
          <a:lstStyle/>
          <a:p>
            <a:pPr algn="ctr"/>
            <a:r>
              <a:rPr lang="en-US" sz="4000" dirty="0"/>
              <a:t>The Assured Judgment of Apostates</a:t>
            </a:r>
            <a:endParaRPr lang="en-US" sz="3200" dirty="0"/>
          </a:p>
          <a:p>
            <a:pPr algn="ctr"/>
            <a:r>
              <a:rPr lang="en-US" sz="2800" i="1" dirty="0"/>
              <a:t>Jude 14-16</a:t>
            </a:r>
          </a:p>
        </p:txBody>
      </p:sp>
    </p:spTree>
    <p:extLst>
      <p:ext uri="{BB962C8B-B14F-4D97-AF65-F5344CB8AC3E}">
        <p14:creationId xmlns:p14="http://schemas.microsoft.com/office/powerpoint/2010/main" val="180352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John Macarthur</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Hell is certainly not a popular concept in Western society. In an age of tolerance and acceptance, the topic of eternal punishment is taboo; the very mention of it is considered unloving. After all, postmodern culture believes that everyone is basically good and expects that life after death (if the afterlife even exists) includes heaven for all but the most evil people.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494237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John Macarthur</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78313"/>
          </a:xfrm>
          <a:prstGeom prst="rect">
            <a:avLst/>
          </a:prstGeom>
          <a:noFill/>
        </p:spPr>
        <p:txBody>
          <a:bodyPr wrap="square" rtlCol="0">
            <a:spAutoFit/>
          </a:bodyPr>
          <a:lstStyle/>
          <a:p>
            <a:pPr marL="0" marR="0" algn="just">
              <a:spcBef>
                <a:spcPts val="0"/>
              </a:spcBef>
              <a:spcAft>
                <a:spcPts val="0"/>
              </a:spcAft>
            </a:pPr>
            <a:r>
              <a:rPr lang="en-US" sz="3600" i="1" dirty="0">
                <a:effectLst/>
                <a:latin typeface="Arial" panose="020B0604020202020204" pitchFamily="34" charset="0"/>
                <a:ea typeface="Calibri" panose="020F0502020204030204" pitchFamily="34" charset="0"/>
                <a:cs typeface="Times New Roman" panose="02020603050405020304" pitchFamily="18" charset="0"/>
              </a:rPr>
              <a:t>Sadly, the political correctness and doctrinal ambiguity that characterizes the world has also permeated the church. Even among those who call themselves evangelicals, hell is regarded as a theological embarrassment. Passages that teach eternal destruction are often explained away, arbitrarily softened, or ignored altogether. As a result, society's erroneous views about God's judgment are only reinforced</a:t>
            </a:r>
            <a:r>
              <a:rPr lang="en-US" sz="3600" dirty="0">
                <a:effectLst/>
                <a:latin typeface="Arial" panose="020B0604020202020204" pitchFamily="34"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405389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Matthew 5:22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78565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But I say to you that everyone who is angry with his brother shall be guilty before the court; and whoever says to his brother, 'You good-for-nothing,' shall be guilty before the supreme court; and whoever says, 'You fool,' shall be guilty enough to go into the fiery hell.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099770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Matthew 5:30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If your right hand makes you stumble, cut it off and throw it from you; for it is better for you to lose one of the parts of your body, than for your whole body to go into hell.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978567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Luke 16:22-26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00164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22 Now the poor man died and was carried away by the angels to Abraham's bosom; and the rich man also died and was buried. 23 In Hades he lifted up his eyes, being in torment, and saw Abraham far away and Lazarus in his bosom. 24 And he cried out and said, 'Father Abraham, have mercy on me, and send Lazarus so that he may dip the tip of his finger in water and cool off my tongue, for I am in agony in this flame.' 25 But Abraham said, 'Child, remember that during your life you received your good things, and likewise Lazarus bad things; but now he is being comforted here, and you are in agony. 26 'And besides all this, between us and you there is a great chasm fixed, so that those who wish to come over from here to you will not be able, and that none may cross over from there to us.'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701633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Hebrews 10:26-31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00164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26 For if we go on sinning willfully after receiving the knowledge of the truth, there no longer remains a sacrifice for sins, 27 but a terrifying expectation of judgment and THE FURY OF A FIRE WHICH WILL CONSUME THE ADVERSARIES. 28 Anyone who has set aside the Law of Moses dies without mercy on the testimony of two or three witnesses. 29 How much severer punishment do you think he will deserve who has trampled under foot the Son of God, and has regarded as unclean the blood of the covenant by which he was sanctified, and has insulted the Spirit of grace? 30 For we know Him who said, "VENGEANCE IS MINE, I WILL REPAY." And again, "THE LORD WILL JUDGE HIS PEOPLE." 31 </a:t>
            </a:r>
            <a:r>
              <a:rPr lang="en-US" sz="3200" b="1" i="1" dirty="0">
                <a:effectLst/>
                <a:latin typeface="Calibri" panose="020F0502020204030204" pitchFamily="34" charset="0"/>
                <a:ea typeface="Calibri" panose="020F0502020204030204" pitchFamily="34" charset="0"/>
                <a:cs typeface="Calibri" panose="020F0502020204030204" pitchFamily="34" charset="0"/>
              </a:rPr>
              <a:t>It is a terrifying thing to fall into the hands of the living God.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368084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Outline of Jude 14-16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21392"/>
            <a:ext cx="11590636" cy="3170099"/>
          </a:xfrm>
          <a:prstGeom prst="rect">
            <a:avLst/>
          </a:prstGeom>
          <a:noFill/>
        </p:spPr>
        <p:txBody>
          <a:bodyPr wrap="square" rtlCol="0">
            <a:spAutoFit/>
          </a:bodyPr>
          <a:lstStyle/>
          <a:p>
            <a:pPr algn="just"/>
            <a:r>
              <a:rPr lang="en-US" sz="4000" dirty="0">
                <a:effectLst/>
                <a:latin typeface="Arial" panose="020B0604020202020204" pitchFamily="34" charset="0"/>
                <a:ea typeface="Calibri" panose="020F0502020204030204" pitchFamily="34" charset="0"/>
                <a:cs typeface="Times New Roman" panose="02020603050405020304" pitchFamily="18" charset="0"/>
              </a:rPr>
              <a:t>The assured judgment of apostates…</a:t>
            </a:r>
          </a:p>
          <a:p>
            <a:pPr algn="just"/>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gn="just">
              <a:buFont typeface="+mj-lt"/>
              <a:buAutoNum type="romanUcPeriod"/>
            </a:pPr>
            <a:r>
              <a:rPr lang="en-US" sz="4000" dirty="0">
                <a:effectLst/>
                <a:latin typeface="Arial" panose="020B0604020202020204" pitchFamily="34" charset="0"/>
                <a:ea typeface="Calibri" panose="020F0502020204030204" pitchFamily="34" charset="0"/>
                <a:cs typeface="Times New Roman" panose="02020603050405020304" pitchFamily="18" charset="0"/>
              </a:rPr>
              <a:t>Their doom revealed (14)</a:t>
            </a:r>
          </a:p>
          <a:p>
            <a:pPr marL="342900" indent="-342900" algn="just">
              <a:buFont typeface="+mj-lt"/>
              <a:buAutoNum type="romanUcPeriod"/>
            </a:pPr>
            <a:r>
              <a:rPr lang="en-US" sz="4000" dirty="0">
                <a:effectLst/>
                <a:latin typeface="Arial" panose="020B0604020202020204" pitchFamily="34" charset="0"/>
                <a:ea typeface="Calibri" panose="020F0502020204030204" pitchFamily="34" charset="0"/>
                <a:cs typeface="Times New Roman" panose="02020603050405020304" pitchFamily="18" charset="0"/>
              </a:rPr>
              <a:t>Their destiny reserved (15)</a:t>
            </a:r>
          </a:p>
          <a:p>
            <a:pPr marL="342900" marR="0" lvl="0" indent="-342900" algn="just">
              <a:spcBef>
                <a:spcPts val="0"/>
              </a:spcBef>
              <a:spcAft>
                <a:spcPts val="0"/>
              </a:spcAft>
              <a:buFont typeface="+mj-lt"/>
              <a:buAutoNum type="romanUcPeriod"/>
            </a:pPr>
            <a:r>
              <a:rPr lang="en-US" sz="4000" dirty="0">
                <a:effectLst/>
                <a:latin typeface="Arial" panose="020B0604020202020204" pitchFamily="34" charset="0"/>
                <a:ea typeface="Calibri" panose="020F0502020204030204" pitchFamily="34" charset="0"/>
                <a:cs typeface="Times New Roman" panose="02020603050405020304" pitchFamily="18" charset="0"/>
              </a:rPr>
              <a:t>Their deeds reproved (16)</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22411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750"/>
                                        <p:tgtEl>
                                          <p:spTgt spid="2">
                                            <p:txEl>
                                              <p:pRg st="2" end="2"/>
                                            </p:txEl>
                                          </p:spTgt>
                                        </p:tgtEl>
                                      </p:cBhvr>
                                    </p:animEffect>
                                  </p:childTnLst>
                                </p:cTn>
                              </p:par>
                            </p:childTnLst>
                          </p:cTn>
                        </p:par>
                        <p:par>
                          <p:cTn id="8" fill="hold">
                            <p:stCondLst>
                              <p:cond delay="2000"/>
                            </p:stCondLst>
                            <p:childTnLst>
                              <p:par>
                                <p:cTn id="9" presetID="10" presetClass="entr" presetSubtype="0" fill="hold" grpId="0" nodeType="afterEffect">
                                  <p:stCondLst>
                                    <p:cond delay="175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1750"/>
                                        <p:tgtEl>
                                          <p:spTgt spid="2">
                                            <p:txEl>
                                              <p:pRg st="3" end="3"/>
                                            </p:txEl>
                                          </p:spTgt>
                                        </p:tgtEl>
                                      </p:cBhvr>
                                    </p:animEffect>
                                  </p:childTnLst>
                                </p:cTn>
                              </p:par>
                            </p:childTnLst>
                          </p:cTn>
                        </p:par>
                        <p:par>
                          <p:cTn id="12" fill="hold">
                            <p:stCondLst>
                              <p:cond delay="5500"/>
                            </p:stCondLst>
                            <p:childTnLst>
                              <p:par>
                                <p:cTn id="13" presetID="10" presetClass="entr" presetSubtype="0" fill="hold" grpId="0" nodeType="afterEffect">
                                  <p:stCondLst>
                                    <p:cond delay="175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15949</TotalTime>
  <Words>1592</Words>
  <Application>Microsoft Office PowerPoint</Application>
  <PresentationFormat>Widescreen</PresentationFormat>
  <Paragraphs>91</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320</cp:revision>
  <cp:lastPrinted>2020-05-22T15:03:41Z</cp:lastPrinted>
  <dcterms:created xsi:type="dcterms:W3CDTF">2019-06-22T19:37:39Z</dcterms:created>
  <dcterms:modified xsi:type="dcterms:W3CDTF">2022-10-08T21:18:21Z</dcterms:modified>
</cp:coreProperties>
</file>